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notesMasterIdLst>
    <p:notesMasterId r:id="rId19"/>
  </p:notesMasterIdLst>
  <p:handoutMasterIdLst>
    <p:handoutMasterId r:id="rId20"/>
  </p:handoutMasterIdLst>
  <p:sldIdLst>
    <p:sldId id="306" r:id="rId5"/>
    <p:sldId id="307" r:id="rId6"/>
    <p:sldId id="308" r:id="rId7"/>
    <p:sldId id="309" r:id="rId8"/>
    <p:sldId id="294" r:id="rId9"/>
    <p:sldId id="295" r:id="rId10"/>
    <p:sldId id="314" r:id="rId11"/>
    <p:sldId id="315" r:id="rId12"/>
    <p:sldId id="325" r:id="rId13"/>
    <p:sldId id="317" r:id="rId14"/>
    <p:sldId id="322" r:id="rId15"/>
    <p:sldId id="318" r:id="rId16"/>
    <p:sldId id="321" r:id="rId17"/>
    <p:sldId id="31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61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5E928-60D8-450A-B618-F20935D74406}" v="9" dt="2023-12-19T23:40:24.998"/>
    <p1510:client id="{157E9ED8-4013-4BA1-B42F-06A945E4F358}" v="8" dt="2023-12-19T23:11:00.011"/>
    <p1510:client id="{20F0BA5D-2E85-42BB-843D-9B607575F904}" v="60" dt="2023-12-19T19:15:29.304"/>
    <p1510:client id="{4F5B6E18-E78B-49FE-AF1F-5594D4D616BC}" v="12" dt="2023-12-20T18:42:26.360"/>
    <p1510:client id="{7A0F28C2-8F65-4806-A9F4-5F3FB9707201}" v="2" dt="2023-12-19T23:02:59.018"/>
    <p1510:client id="{A8134E87-CAC2-4C43-BDA1-59AD5AEAE9C8}" v="1877" dt="2023-12-19T22:41:51.373"/>
    <p1510:client id="{C8B42C47-B92E-4669-8688-DF94CF3290EC}" v="250" dt="2023-12-20T16:35:05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1392"/>
        <p:guide pos="7061"/>
        <p:guide orient="horz" pos="3168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Saraiva" userId="7025344ffd5fee68" providerId="Windows Live" clId="Web-{9E7E08E4-32F9-4322-A9CA-CFE8ACE37970}"/>
    <pc:docChg chg="modSld">
      <pc:chgData name="Daniela Saraiva" userId="7025344ffd5fee68" providerId="Windows Live" clId="Web-{9E7E08E4-32F9-4322-A9CA-CFE8ACE37970}" dt="2023-12-18T21:33:49.728" v="43"/>
      <pc:docMkLst>
        <pc:docMk/>
      </pc:docMkLst>
      <pc:sldChg chg="addSp delSp modSp mod modShow">
        <pc:chgData name="Daniela Saraiva" userId="7025344ffd5fee68" providerId="Windows Live" clId="Web-{9E7E08E4-32F9-4322-A9CA-CFE8ACE37970}" dt="2023-12-18T21:33:49.728" v="43"/>
        <pc:sldMkLst>
          <pc:docMk/>
          <pc:sldMk cId="3987629998" sldId="325"/>
        </pc:sldMkLst>
        <pc:spChg chg="mod">
          <ac:chgData name="Daniela Saraiva" userId="7025344ffd5fee68" providerId="Windows Live" clId="Web-{9E7E08E4-32F9-4322-A9CA-CFE8ACE37970}" dt="2023-12-18T21:28:37.280" v="23" actId="1076"/>
          <ac:spMkLst>
            <pc:docMk/>
            <pc:sldMk cId="3987629998" sldId="325"/>
            <ac:spMk id="25" creationId="{34025584-D056-F264-0134-41E204A40BAC}"/>
          </ac:spMkLst>
        </pc:spChg>
        <pc:picChg chg="del mod">
          <ac:chgData name="Daniela Saraiva" userId="7025344ffd5fee68" providerId="Windows Live" clId="Web-{9E7E08E4-32F9-4322-A9CA-CFE8ACE37970}" dt="2023-12-18T21:31:08.582" v="27"/>
          <ac:picMkLst>
            <pc:docMk/>
            <pc:sldMk cId="3987629998" sldId="325"/>
            <ac:picMk id="4" creationId="{0B21FA6A-D112-B144-F93F-03A8840E87B4}"/>
          </ac:picMkLst>
        </pc:picChg>
        <pc:picChg chg="add del mod">
          <ac:chgData name="Daniela Saraiva" userId="7025344ffd5fee68" providerId="Windows Live" clId="Web-{9E7E08E4-32F9-4322-A9CA-CFE8ACE37970}" dt="2023-12-18T21:25:20.820" v="10"/>
          <ac:picMkLst>
            <pc:docMk/>
            <pc:sldMk cId="3987629998" sldId="325"/>
            <ac:picMk id="17" creationId="{875B713D-B619-264B-195D-2CD1CF9EE3F2}"/>
          </ac:picMkLst>
        </pc:picChg>
        <pc:picChg chg="mod">
          <ac:chgData name="Daniela Saraiva" userId="7025344ffd5fee68" providerId="Windows Live" clId="Web-{9E7E08E4-32F9-4322-A9CA-CFE8ACE37970}" dt="2023-12-18T21:23:40.395" v="3" actId="1076"/>
          <ac:picMkLst>
            <pc:docMk/>
            <pc:sldMk cId="3987629998" sldId="325"/>
            <ac:picMk id="20" creationId="{E63D1321-2883-0F51-126B-86FC28913E99}"/>
          </ac:picMkLst>
        </pc:picChg>
        <pc:picChg chg="mod">
          <ac:chgData name="Daniela Saraiva" userId="7025344ffd5fee68" providerId="Windows Live" clId="Web-{9E7E08E4-32F9-4322-A9CA-CFE8ACE37970}" dt="2023-12-18T21:28:19.155" v="21" actId="1076"/>
          <ac:picMkLst>
            <pc:docMk/>
            <pc:sldMk cId="3987629998" sldId="325"/>
            <ac:picMk id="29" creationId="{EE348088-155C-CD56-33BA-3080A8D8EEA5}"/>
          </ac:picMkLst>
        </pc:picChg>
        <pc:picChg chg="del">
          <ac:chgData name="Daniela Saraiva" userId="7025344ffd5fee68" providerId="Windows Live" clId="Web-{9E7E08E4-32F9-4322-A9CA-CFE8ACE37970}" dt="2023-12-18T21:23:44.239" v="4"/>
          <ac:picMkLst>
            <pc:docMk/>
            <pc:sldMk cId="3987629998" sldId="325"/>
            <ac:picMk id="35" creationId="{B5C9C5EA-EC2C-56E8-86DE-98EF99A60273}"/>
          </ac:picMkLst>
        </pc:picChg>
        <pc:picChg chg="add mod">
          <ac:chgData name="Daniela Saraiva" userId="7025344ffd5fee68" providerId="Windows Live" clId="Web-{9E7E08E4-32F9-4322-A9CA-CFE8ACE37970}" dt="2023-12-18T21:29:01.453" v="26" actId="1076"/>
          <ac:picMkLst>
            <pc:docMk/>
            <pc:sldMk cId="3987629998" sldId="325"/>
            <ac:picMk id="51" creationId="{4BFA60BB-E2B9-B14A-2EE8-A80E20DE9BBD}"/>
          </ac:picMkLst>
        </pc:picChg>
        <pc:picChg chg="add del mod">
          <ac:chgData name="Daniela Saraiva" userId="7025344ffd5fee68" providerId="Windows Live" clId="Web-{9E7E08E4-32F9-4322-A9CA-CFE8ACE37970}" dt="2023-12-18T21:31:27.255" v="30"/>
          <ac:picMkLst>
            <pc:docMk/>
            <pc:sldMk cId="3987629998" sldId="325"/>
            <ac:picMk id="63" creationId="{00188C02-1CC5-D76E-9E09-4D5DC4254CC7}"/>
          </ac:picMkLst>
        </pc:picChg>
        <pc:picChg chg="add del mod">
          <ac:chgData name="Daniela Saraiva" userId="7025344ffd5fee68" providerId="Windows Live" clId="Web-{9E7E08E4-32F9-4322-A9CA-CFE8ACE37970}" dt="2023-12-18T21:32:42.742" v="39"/>
          <ac:picMkLst>
            <pc:docMk/>
            <pc:sldMk cId="3987629998" sldId="325"/>
            <ac:picMk id="64" creationId="{9CE2265D-7D66-EE5E-6BCB-0CB3515F0C86}"/>
          </ac:picMkLst>
        </pc:picChg>
        <pc:picChg chg="add mod modCrop">
          <ac:chgData name="Daniela Saraiva" userId="7025344ffd5fee68" providerId="Windows Live" clId="Web-{9E7E08E4-32F9-4322-A9CA-CFE8ACE37970}" dt="2023-12-18T21:33:49.728" v="43"/>
          <ac:picMkLst>
            <pc:docMk/>
            <pc:sldMk cId="3987629998" sldId="325"/>
            <ac:picMk id="65" creationId="{490C501C-1635-F646-9C88-CC5F40BBCB0A}"/>
          </ac:picMkLst>
        </pc:picChg>
        <pc:cxnChg chg="mod">
          <ac:chgData name="Daniela Saraiva" userId="7025344ffd5fee68" providerId="Windows Live" clId="Web-{9E7E08E4-32F9-4322-A9CA-CFE8ACE37970}" dt="2023-12-18T21:28:37.280" v="23" actId="1076"/>
          <ac:cxnSpMkLst>
            <pc:docMk/>
            <pc:sldMk cId="3987629998" sldId="325"/>
            <ac:cxnSpMk id="27" creationId="{D7567241-D916-9C12-53EB-2D0686687D42}"/>
          </ac:cxnSpMkLst>
        </pc:cxnChg>
        <pc:cxnChg chg="mod">
          <ac:chgData name="Daniela Saraiva" userId="7025344ffd5fee68" providerId="Windows Live" clId="Web-{9E7E08E4-32F9-4322-A9CA-CFE8ACE37970}" dt="2023-12-18T21:28:37.280" v="23" actId="1076"/>
          <ac:cxnSpMkLst>
            <pc:docMk/>
            <pc:sldMk cId="3987629998" sldId="325"/>
            <ac:cxnSpMk id="42" creationId="{A689D922-7BCA-0361-F79A-DF56A2D4374F}"/>
          </ac:cxnSpMkLst>
        </pc:cxnChg>
      </pc:sldChg>
    </pc:docChg>
  </pc:docChgLst>
  <pc:docChgLst>
    <pc:chgData name="Jamie Love" userId="66640fafb55bc158" providerId="LiveId" clId="{20F0BA5D-2E85-42BB-843D-9B607575F904}"/>
    <pc:docChg chg="undo redo custSel addSld delSld modSld sldOrd">
      <pc:chgData name="Jamie Love" userId="66640fafb55bc158" providerId="LiveId" clId="{20F0BA5D-2E85-42BB-843D-9B607575F904}" dt="2023-12-20T17:09:21.482" v="3031" actId="255"/>
      <pc:docMkLst>
        <pc:docMk/>
      </pc:docMkLst>
      <pc:sldChg chg="addSp delSp modSp mod setBg modNotesTx">
        <pc:chgData name="Jamie Love" userId="66640fafb55bc158" providerId="LiveId" clId="{20F0BA5D-2E85-42BB-843D-9B607575F904}" dt="2023-12-19T19:12:31.211" v="2855" actId="1076"/>
        <pc:sldMkLst>
          <pc:docMk/>
          <pc:sldMk cId="783914445" sldId="294"/>
        </pc:sldMkLst>
        <pc:spChg chg="add del mod">
          <ac:chgData name="Jamie Love" userId="66640fafb55bc158" providerId="LiveId" clId="{20F0BA5D-2E85-42BB-843D-9B607575F904}" dt="2023-12-17T11:59:36.143" v="124" actId="22"/>
          <ac:spMkLst>
            <pc:docMk/>
            <pc:sldMk cId="783914445" sldId="294"/>
            <ac:spMk id="3" creationId="{C9423AF9-9606-157E-DA24-A4E653A99313}"/>
          </ac:spMkLst>
        </pc:spChg>
        <pc:spChg chg="mod">
          <ac:chgData name="Jamie Love" userId="66640fafb55bc158" providerId="LiveId" clId="{20F0BA5D-2E85-42BB-843D-9B607575F904}" dt="2023-12-17T14:24:47.642" v="1336" actId="255"/>
          <ac:spMkLst>
            <pc:docMk/>
            <pc:sldMk cId="783914445" sldId="294"/>
            <ac:spMk id="4" creationId="{55E27C7C-4B68-4BBC-BF36-8959D8493E4A}"/>
          </ac:spMkLst>
        </pc:spChg>
        <pc:spChg chg="add del mod">
          <ac:chgData name="Jamie Love" userId="66640fafb55bc158" providerId="LiveId" clId="{20F0BA5D-2E85-42BB-843D-9B607575F904}" dt="2023-12-19T18:57:07.626" v="2839" actId="22"/>
          <ac:spMkLst>
            <pc:docMk/>
            <pc:sldMk cId="783914445" sldId="294"/>
            <ac:spMk id="5" creationId="{1696A821-BBDD-C3C2-24EB-7E65B1D925B3}"/>
          </ac:spMkLst>
        </pc:spChg>
        <pc:spChg chg="add mod">
          <ac:chgData name="Jamie Love" userId="66640fafb55bc158" providerId="LiveId" clId="{20F0BA5D-2E85-42BB-843D-9B607575F904}" dt="2023-12-17T18:31:26.692" v="2833" actId="1076"/>
          <ac:spMkLst>
            <pc:docMk/>
            <pc:sldMk cId="783914445" sldId="294"/>
            <ac:spMk id="14" creationId="{0954058F-3E06-CF84-9374-FAE76D39C11F}"/>
          </ac:spMkLst>
        </pc:spChg>
        <pc:spChg chg="add del mod">
          <ac:chgData name="Jamie Love" userId="66640fafb55bc158" providerId="LiveId" clId="{20F0BA5D-2E85-42BB-843D-9B607575F904}" dt="2023-12-17T18:27:55.549" v="2818" actId="22"/>
          <ac:spMkLst>
            <pc:docMk/>
            <pc:sldMk cId="783914445" sldId="294"/>
            <ac:spMk id="16" creationId="{C2CBC0EE-3953-2A4E-648C-E484A573FF57}"/>
          </ac:spMkLst>
        </pc:spChg>
        <pc:spChg chg="add del mod">
          <ac:chgData name="Jamie Love" userId="66640fafb55bc158" providerId="LiveId" clId="{20F0BA5D-2E85-42BB-843D-9B607575F904}" dt="2023-12-17T18:30:52.999" v="2828" actId="22"/>
          <ac:spMkLst>
            <pc:docMk/>
            <pc:sldMk cId="783914445" sldId="294"/>
            <ac:spMk id="20" creationId="{DBBCA909-38D6-FBF9-1025-FF9933167A45}"/>
          </ac:spMkLst>
        </pc:spChg>
        <pc:graphicFrameChg chg="add mod">
          <ac:chgData name="Jamie Love" userId="66640fafb55bc158" providerId="LiveId" clId="{20F0BA5D-2E85-42BB-843D-9B607575F904}" dt="2023-12-17T18:44:58.176" v="2834"/>
          <ac:graphicFrameMkLst>
            <pc:docMk/>
            <pc:sldMk cId="783914445" sldId="294"/>
            <ac:graphicFrameMk id="5" creationId="{A5D590FF-16B6-5005-5EA4-F6C0C6F81924}"/>
          </ac:graphicFrameMkLst>
        </pc:graphicFrameChg>
        <pc:graphicFrameChg chg="del">
          <ac:chgData name="Jamie Love" userId="66640fafb55bc158" providerId="LiveId" clId="{20F0BA5D-2E85-42BB-843D-9B607575F904}" dt="2023-12-17T11:26:55.894" v="120" actId="478"/>
          <ac:graphicFrameMkLst>
            <pc:docMk/>
            <pc:sldMk cId="783914445" sldId="294"/>
            <ac:graphicFrameMk id="8" creationId="{314209B2-7DC1-4F18-AD3E-91CE29A6776E}"/>
          </ac:graphicFrameMkLst>
        </pc:graphicFrameChg>
        <pc:picChg chg="add mod ord">
          <ac:chgData name="Jamie Love" userId="66640fafb55bc158" providerId="LiveId" clId="{20F0BA5D-2E85-42BB-843D-9B607575F904}" dt="2023-12-19T19:12:25.864" v="2854" actId="1076"/>
          <ac:picMkLst>
            <pc:docMk/>
            <pc:sldMk cId="783914445" sldId="294"/>
            <ac:picMk id="7" creationId="{592B3DB5-DE0E-6DC2-BEBE-9592D298ECC0}"/>
          </ac:picMkLst>
        </pc:picChg>
        <pc:picChg chg="add del mod ord">
          <ac:chgData name="Jamie Love" userId="66640fafb55bc158" providerId="LiveId" clId="{20F0BA5D-2E85-42BB-843D-9B607575F904}" dt="2023-12-17T18:27:52.658" v="2817" actId="478"/>
          <ac:picMkLst>
            <pc:docMk/>
            <pc:sldMk cId="783914445" sldId="294"/>
            <ac:picMk id="7" creationId="{D60F68FB-0011-3A86-89BA-C933D98E3FAD}"/>
          </ac:picMkLst>
        </pc:picChg>
        <pc:picChg chg="add mod modCrop">
          <ac:chgData name="Jamie Love" userId="66640fafb55bc158" providerId="LiveId" clId="{20F0BA5D-2E85-42BB-843D-9B607575F904}" dt="2023-12-19T19:12:31.211" v="2855" actId="1076"/>
          <ac:picMkLst>
            <pc:docMk/>
            <pc:sldMk cId="783914445" sldId="294"/>
            <ac:picMk id="10" creationId="{9C01A1D6-6964-4BD3-85F2-2DC968D0BBF9}"/>
          </ac:picMkLst>
        </pc:picChg>
        <pc:picChg chg="add del">
          <ac:chgData name="Jamie Love" userId="66640fafb55bc158" providerId="LiveId" clId="{20F0BA5D-2E85-42BB-843D-9B607575F904}" dt="2023-12-17T12:08:36.478" v="130" actId="478"/>
          <ac:picMkLst>
            <pc:docMk/>
            <pc:sldMk cId="783914445" sldId="294"/>
            <ac:picMk id="11" creationId="{E00DCA46-2CF5-2846-2277-34D6E7F1BB49}"/>
          </ac:picMkLst>
        </pc:picChg>
        <pc:picChg chg="add del mod modCrop">
          <ac:chgData name="Jamie Love" userId="66640fafb55bc158" providerId="LiveId" clId="{20F0BA5D-2E85-42BB-843D-9B607575F904}" dt="2023-12-19T19:11:36.618" v="2843" actId="478"/>
          <ac:picMkLst>
            <pc:docMk/>
            <pc:sldMk cId="783914445" sldId="294"/>
            <ac:picMk id="13" creationId="{203DB7B9-6E31-A1BD-EE43-C2A5FB3CBB37}"/>
          </ac:picMkLst>
        </pc:picChg>
        <pc:picChg chg="add del mod ord">
          <ac:chgData name="Jamie Love" userId="66640fafb55bc158" providerId="LiveId" clId="{20F0BA5D-2E85-42BB-843D-9B607575F904}" dt="2023-12-17T18:30:47.713" v="2825" actId="478"/>
          <ac:picMkLst>
            <pc:docMk/>
            <pc:sldMk cId="783914445" sldId="294"/>
            <ac:picMk id="18" creationId="{5BEE92D4-4A0B-493C-CC90-68D1E0FEC65F}"/>
          </ac:picMkLst>
        </pc:picChg>
        <pc:picChg chg="add del">
          <ac:chgData name="Jamie Love" userId="66640fafb55bc158" providerId="LiveId" clId="{20F0BA5D-2E85-42BB-843D-9B607575F904}" dt="2023-12-17T18:30:51.344" v="2827" actId="22"/>
          <ac:picMkLst>
            <pc:docMk/>
            <pc:sldMk cId="783914445" sldId="294"/>
            <ac:picMk id="22" creationId="{57BFA427-E385-1F0D-FCBF-9AA732DC9917}"/>
          </ac:picMkLst>
        </pc:picChg>
        <pc:picChg chg="add del mod ord">
          <ac:chgData name="Jamie Love" userId="66640fafb55bc158" providerId="LiveId" clId="{20F0BA5D-2E85-42BB-843D-9B607575F904}" dt="2023-12-19T18:57:05.264" v="2838" actId="478"/>
          <ac:picMkLst>
            <pc:docMk/>
            <pc:sldMk cId="783914445" sldId="294"/>
            <ac:picMk id="24" creationId="{766E334A-EEB7-25FD-05BF-47B9D66E3D84}"/>
          </ac:picMkLst>
        </pc:picChg>
      </pc:sldChg>
      <pc:sldChg chg="addSp delSp modSp mod setBg">
        <pc:chgData name="Jamie Love" userId="66640fafb55bc158" providerId="LiveId" clId="{20F0BA5D-2E85-42BB-843D-9B607575F904}" dt="2023-12-17T14:40:08.484" v="1475"/>
        <pc:sldMkLst>
          <pc:docMk/>
          <pc:sldMk cId="277827655" sldId="295"/>
        </pc:sldMkLst>
        <pc:spChg chg="add del mod">
          <ac:chgData name="Jamie Love" userId="66640fafb55bc158" providerId="LiveId" clId="{20F0BA5D-2E85-42BB-843D-9B607575F904}" dt="2023-12-17T12:35:53.738" v="171" actId="22"/>
          <ac:spMkLst>
            <pc:docMk/>
            <pc:sldMk cId="277827655" sldId="295"/>
            <ac:spMk id="3" creationId="{47321793-4064-43CC-640E-FDF077B1C356}"/>
          </ac:spMkLst>
        </pc:spChg>
        <pc:spChg chg="mod">
          <ac:chgData name="Jamie Love" userId="66640fafb55bc158" providerId="LiveId" clId="{20F0BA5D-2E85-42BB-843D-9B607575F904}" dt="2023-12-17T12:45:15.474" v="262" actId="1076"/>
          <ac:spMkLst>
            <pc:docMk/>
            <pc:sldMk cId="277827655" sldId="295"/>
            <ac:spMk id="4" creationId="{55E27C7C-4B68-4BBC-BF36-8959D8493E4A}"/>
          </ac:spMkLst>
        </pc:spChg>
        <pc:spChg chg="mod">
          <ac:chgData name="Jamie Love" userId="66640fafb55bc158" providerId="LiveId" clId="{20F0BA5D-2E85-42BB-843D-9B607575F904}" dt="2023-12-17T12:39:54.259" v="185" actId="26606"/>
          <ac:spMkLst>
            <pc:docMk/>
            <pc:sldMk cId="277827655" sldId="295"/>
            <ac:spMk id="7" creationId="{4ECDE54D-4BD2-4764-A36A-8487DB61E7A6}"/>
          </ac:spMkLst>
        </pc:spChg>
        <pc:spChg chg="add del mod">
          <ac:chgData name="Jamie Love" userId="66640fafb55bc158" providerId="LiveId" clId="{20F0BA5D-2E85-42BB-843D-9B607575F904}" dt="2023-12-17T12:39:13.379" v="180" actId="22"/>
          <ac:spMkLst>
            <pc:docMk/>
            <pc:sldMk cId="277827655" sldId="295"/>
            <ac:spMk id="10" creationId="{F60EF85E-2C2A-CA9B-22E5-2C22ADDEE3C4}"/>
          </ac:spMkLst>
        </pc:spChg>
        <pc:spChg chg="add del mod">
          <ac:chgData name="Jamie Love" userId="66640fafb55bc158" providerId="LiveId" clId="{20F0BA5D-2E85-42BB-843D-9B607575F904}" dt="2023-12-17T12:39:41.695" v="183" actId="22"/>
          <ac:spMkLst>
            <pc:docMk/>
            <pc:sldMk cId="277827655" sldId="295"/>
            <ac:spMk id="14" creationId="{A4ED1EBF-0DFC-87E3-0DA2-105E16531A08}"/>
          </ac:spMkLst>
        </pc:spChg>
        <pc:spChg chg="add mod">
          <ac:chgData name="Jamie Love" userId="66640fafb55bc158" providerId="LiveId" clId="{20F0BA5D-2E85-42BB-843D-9B607575F904}" dt="2023-12-17T12:46:24.844" v="303" actId="20578"/>
          <ac:spMkLst>
            <pc:docMk/>
            <pc:sldMk cId="277827655" sldId="295"/>
            <ac:spMk id="20" creationId="{45F88861-0B27-C0DC-1819-8CBFBDBAB7C1}"/>
          </ac:spMkLst>
        </pc:spChg>
        <pc:graphicFrameChg chg="del">
          <ac:chgData name="Jamie Love" userId="66640fafb55bc158" providerId="LiveId" clId="{20F0BA5D-2E85-42BB-843D-9B607575F904}" dt="2023-12-17T12:34:36.300" v="170" actId="478"/>
          <ac:graphicFrameMkLst>
            <pc:docMk/>
            <pc:sldMk cId="277827655" sldId="295"/>
            <ac:graphicFrameMk id="5" creationId="{709A0DA2-E530-420B-ACE1-7D645AE7D06B}"/>
          </ac:graphicFrameMkLst>
        </pc:graphicFrameChg>
        <pc:picChg chg="add del mod ord">
          <ac:chgData name="Jamie Love" userId="66640fafb55bc158" providerId="LiveId" clId="{20F0BA5D-2E85-42BB-843D-9B607575F904}" dt="2023-12-17T12:38:13.558" v="176" actId="478"/>
          <ac:picMkLst>
            <pc:docMk/>
            <pc:sldMk cId="277827655" sldId="295"/>
            <ac:picMk id="8" creationId="{E4979F10-74E1-238F-71CD-1B7119C321F6}"/>
          </ac:picMkLst>
        </pc:picChg>
        <pc:picChg chg="add del mod ord">
          <ac:chgData name="Jamie Love" userId="66640fafb55bc158" providerId="LiveId" clId="{20F0BA5D-2E85-42BB-843D-9B607575F904}" dt="2023-12-17T12:39:18.731" v="182" actId="478"/>
          <ac:picMkLst>
            <pc:docMk/>
            <pc:sldMk cId="277827655" sldId="295"/>
            <ac:picMk id="12" creationId="{A4F77690-5F39-175F-D5FB-83112E48B073}"/>
          </ac:picMkLst>
        </pc:picChg>
        <pc:picChg chg="add mod ord">
          <ac:chgData name="Jamie Love" userId="66640fafb55bc158" providerId="LiveId" clId="{20F0BA5D-2E85-42BB-843D-9B607575F904}" dt="2023-12-17T12:46:16.038" v="299" actId="1076"/>
          <ac:picMkLst>
            <pc:docMk/>
            <pc:sldMk cId="277827655" sldId="295"/>
            <ac:picMk id="16" creationId="{97BCBCDA-E139-F2BC-7265-017E2341912B}"/>
          </ac:picMkLst>
        </pc:picChg>
        <pc:picChg chg="add mod">
          <ac:chgData name="Jamie Love" userId="66640fafb55bc158" providerId="LiveId" clId="{20F0BA5D-2E85-42BB-843D-9B607575F904}" dt="2023-12-17T12:46:20.087" v="301" actId="1076"/>
          <ac:picMkLst>
            <pc:docMk/>
            <pc:sldMk cId="277827655" sldId="295"/>
            <ac:picMk id="18" creationId="{7CE15870-F636-A3BA-0819-31323E22909C}"/>
          </ac:picMkLst>
        </pc:picChg>
        <pc:picChg chg="add mod">
          <ac:chgData name="Jamie Love" userId="66640fafb55bc158" providerId="LiveId" clId="{20F0BA5D-2E85-42BB-843D-9B607575F904}" dt="2023-12-17T12:46:21.251" v="302" actId="1076"/>
          <ac:picMkLst>
            <pc:docMk/>
            <pc:sldMk cId="277827655" sldId="295"/>
            <ac:picMk id="21" creationId="{62CC2EE7-D34A-B005-6DF4-CDE1867DE732}"/>
          </ac:picMkLst>
        </pc:picChg>
        <pc:picChg chg="add mod">
          <ac:chgData name="Jamie Love" userId="66640fafb55bc158" providerId="LiveId" clId="{20F0BA5D-2E85-42BB-843D-9B607575F904}" dt="2023-12-17T12:46:30.788" v="304" actId="1076"/>
          <ac:picMkLst>
            <pc:docMk/>
            <pc:sldMk cId="277827655" sldId="295"/>
            <ac:picMk id="23" creationId="{2DE61765-69C2-B8B6-5220-D36729093ED2}"/>
          </ac:picMkLst>
        </pc:picChg>
      </pc:sldChg>
      <pc:sldChg chg="addSp modSp mod setBg">
        <pc:chgData name="Jamie Love" userId="66640fafb55bc158" providerId="LiveId" clId="{20F0BA5D-2E85-42BB-843D-9B607575F904}" dt="2023-12-17T15:02:07.844" v="1813" actId="1076"/>
        <pc:sldMkLst>
          <pc:docMk/>
          <pc:sldMk cId="3159288639" sldId="303"/>
        </pc:sldMkLst>
        <pc:spChg chg="mod">
          <ac:chgData name="Jamie Love" userId="66640fafb55bc158" providerId="LiveId" clId="{20F0BA5D-2E85-42BB-843D-9B607575F904}" dt="2023-12-17T14:57:54.369" v="1754" actId="20577"/>
          <ac:spMkLst>
            <pc:docMk/>
            <pc:sldMk cId="3159288639" sldId="303"/>
            <ac:spMk id="2" creationId="{66485278-3D07-466F-8351-667A2EBEABB8}"/>
          </ac:spMkLst>
        </pc:spChg>
        <pc:spChg chg="mod">
          <ac:chgData name="Jamie Love" userId="66640fafb55bc158" providerId="LiveId" clId="{20F0BA5D-2E85-42BB-843D-9B607575F904}" dt="2023-12-17T14:49:44.065" v="1649" actId="26606"/>
          <ac:spMkLst>
            <pc:docMk/>
            <pc:sldMk cId="3159288639" sldId="303"/>
            <ac:spMk id="6" creationId="{AB55FF1C-3CBD-419A-9DE4-7A8AA6371B6A}"/>
          </ac:spMkLst>
        </pc:spChg>
        <pc:spChg chg="add">
          <ac:chgData name="Jamie Love" userId="66640fafb55bc158" providerId="LiveId" clId="{20F0BA5D-2E85-42BB-843D-9B607575F904}" dt="2023-12-17T14:49:44.065" v="1649" actId="26606"/>
          <ac:spMkLst>
            <pc:docMk/>
            <pc:sldMk cId="3159288639" sldId="303"/>
            <ac:spMk id="21" creationId="{ED10CF64-F588-4794-80E9-12CBA1784939}"/>
          </ac:spMkLst>
        </pc:spChg>
        <pc:graphicFrameChg chg="mod ord modGraphic">
          <ac:chgData name="Jamie Love" userId="66640fafb55bc158" providerId="LiveId" clId="{20F0BA5D-2E85-42BB-843D-9B607575F904}" dt="2023-12-17T15:02:07.844" v="1813" actId="1076"/>
          <ac:graphicFrameMkLst>
            <pc:docMk/>
            <pc:sldMk cId="3159288639" sldId="303"/>
            <ac:graphicFrameMk id="14" creationId="{CEC6DA80-0404-4CED-A682-9D41A16B341E}"/>
          </ac:graphicFrameMkLst>
        </pc:graphicFrameChg>
        <pc:picChg chg="add">
          <ac:chgData name="Jamie Love" userId="66640fafb55bc158" providerId="LiveId" clId="{20F0BA5D-2E85-42BB-843D-9B607575F904}" dt="2023-12-17T14:49:44.065" v="1649" actId="26606"/>
          <ac:picMkLst>
            <pc:docMk/>
            <pc:sldMk cId="3159288639" sldId="303"/>
            <ac:picMk id="19" creationId="{0C8B7D16-051E-4562-B872-ABF369C457CA}"/>
          </ac:picMkLst>
        </pc:picChg>
      </pc:sldChg>
      <pc:sldChg chg="del">
        <pc:chgData name="Jamie Love" userId="66640fafb55bc158" providerId="LiveId" clId="{20F0BA5D-2E85-42BB-843D-9B607575F904}" dt="2023-12-17T15:17:15.283" v="1948" actId="2696"/>
        <pc:sldMkLst>
          <pc:docMk/>
          <pc:sldMk cId="3124766000" sldId="304"/>
        </pc:sldMkLst>
      </pc:sldChg>
      <pc:sldChg chg="del">
        <pc:chgData name="Jamie Love" userId="66640fafb55bc158" providerId="LiveId" clId="{20F0BA5D-2E85-42BB-843D-9B607575F904}" dt="2023-12-17T15:17:15.283" v="1948" actId="2696"/>
        <pc:sldMkLst>
          <pc:docMk/>
          <pc:sldMk cId="1403455250" sldId="305"/>
        </pc:sldMkLst>
      </pc:sldChg>
      <pc:sldChg chg="addSp modSp mod setBg addAnim">
        <pc:chgData name="Jamie Love" userId="66640fafb55bc158" providerId="LiveId" clId="{20F0BA5D-2E85-42BB-843D-9B607575F904}" dt="2023-12-17T11:23:48.885" v="81"/>
        <pc:sldMkLst>
          <pc:docMk/>
          <pc:sldMk cId="114769864" sldId="306"/>
        </pc:sldMkLst>
        <pc:spChg chg="mod">
          <ac:chgData name="Jamie Love" userId="66640fafb55bc158" providerId="LiveId" clId="{20F0BA5D-2E85-42BB-843D-9B607575F904}" dt="2023-12-17T11:23:48.876" v="79" actId="26606"/>
          <ac:spMkLst>
            <pc:docMk/>
            <pc:sldMk cId="114769864" sldId="306"/>
            <ac:spMk id="2" creationId="{C3A9968B-2619-4F71-AB00-4C493E120805}"/>
          </ac:spMkLst>
        </pc:spChg>
        <pc:spChg chg="mod">
          <ac:chgData name="Jamie Love" userId="66640fafb55bc158" providerId="LiveId" clId="{20F0BA5D-2E85-42BB-843D-9B607575F904}" dt="2023-12-17T11:23:48.876" v="79" actId="26606"/>
          <ac:spMkLst>
            <pc:docMk/>
            <pc:sldMk cId="114769864" sldId="306"/>
            <ac:spMk id="3" creationId="{A5F14073-9F68-4B7E-A576-26899D58C7A9}"/>
          </ac:spMkLst>
        </pc:spChg>
        <pc:spChg chg="add">
          <ac:chgData name="Jamie Love" userId="66640fafb55bc158" providerId="LiveId" clId="{20F0BA5D-2E85-42BB-843D-9B607575F904}" dt="2023-12-17T11:23:48.876" v="79" actId="26606"/>
          <ac:spMkLst>
            <pc:docMk/>
            <pc:sldMk cId="114769864" sldId="306"/>
            <ac:spMk id="9" creationId="{0DC895F7-4E59-40FB-87DD-ACE47F94C143}"/>
          </ac:spMkLst>
        </pc:spChg>
        <pc:picChg chg="add">
          <ac:chgData name="Jamie Love" userId="66640fafb55bc158" providerId="LiveId" clId="{20F0BA5D-2E85-42BB-843D-9B607575F904}" dt="2023-12-17T11:23:48.876" v="79" actId="26606"/>
          <ac:picMkLst>
            <pc:docMk/>
            <pc:sldMk cId="114769864" sldId="306"/>
            <ac:picMk id="5" creationId="{5903F511-90B0-B356-B8AD-74C29CED9002}"/>
          </ac:picMkLst>
        </pc:picChg>
        <pc:picChg chg="add">
          <ac:chgData name="Jamie Love" userId="66640fafb55bc158" providerId="LiveId" clId="{20F0BA5D-2E85-42BB-843D-9B607575F904}" dt="2023-12-17T11:23:48.876" v="79" actId="26606"/>
          <ac:picMkLst>
            <pc:docMk/>
            <pc:sldMk cId="114769864" sldId="306"/>
            <ac:picMk id="11" creationId="{1A4C720E-710D-44F8-A8D7-2BAA61E1814B}"/>
          </ac:picMkLst>
        </pc:picChg>
      </pc:sldChg>
      <pc:sldChg chg="addSp delSp modSp mod setBg">
        <pc:chgData name="Jamie Love" userId="66640fafb55bc158" providerId="LiveId" clId="{20F0BA5D-2E85-42BB-843D-9B607575F904}" dt="2023-12-17T14:24:01.059" v="1331" actId="27636"/>
        <pc:sldMkLst>
          <pc:docMk/>
          <pc:sldMk cId="1613598062" sldId="307"/>
        </pc:sldMkLst>
        <pc:spChg chg="mod ord">
          <ac:chgData name="Jamie Love" userId="66640fafb55bc158" providerId="LiveId" clId="{20F0BA5D-2E85-42BB-843D-9B607575F904}" dt="2023-12-17T11:15:08.884" v="0" actId="26606"/>
          <ac:spMkLst>
            <pc:docMk/>
            <pc:sldMk cId="1613598062" sldId="307"/>
            <ac:spMk id="3" creationId="{1DDBBC93-70DF-4E4E-98E3-08124185AB18}"/>
          </ac:spMkLst>
        </pc:spChg>
        <pc:spChg chg="mod">
          <ac:chgData name="Jamie Love" userId="66640fafb55bc158" providerId="LiveId" clId="{20F0BA5D-2E85-42BB-843D-9B607575F904}" dt="2023-12-17T14:24:01.059" v="1331" actId="27636"/>
          <ac:spMkLst>
            <pc:docMk/>
            <pc:sldMk cId="1613598062" sldId="307"/>
            <ac:spMk id="4" creationId="{65DE74E9-AA78-46C1-845A-0B72FA8AF35E}"/>
          </ac:spMkLst>
        </pc:spChg>
        <pc:spChg chg="mod">
          <ac:chgData name="Jamie Love" userId="66640fafb55bc158" providerId="LiveId" clId="{20F0BA5D-2E85-42BB-843D-9B607575F904}" dt="2023-12-17T11:16:57.918" v="76" actId="20577"/>
          <ac:spMkLst>
            <pc:docMk/>
            <pc:sldMk cId="1613598062" sldId="307"/>
            <ac:spMk id="7" creationId="{05C25F72-F9A7-42F9-9720-0801ED77D4D1}"/>
          </ac:spMkLst>
        </pc:spChg>
        <pc:spChg chg="mod">
          <ac:chgData name="Jamie Love" userId="66640fafb55bc158" providerId="LiveId" clId="{20F0BA5D-2E85-42BB-843D-9B607575F904}" dt="2023-12-17T11:16:46.110" v="66" actId="20577"/>
          <ac:spMkLst>
            <pc:docMk/>
            <pc:sldMk cId="1613598062" sldId="307"/>
            <ac:spMk id="8" creationId="{AEEDFC2F-FF0A-4EC9-A0BB-0AA2B1E6BA4A}"/>
          </ac:spMkLst>
        </pc:spChg>
        <pc:spChg chg="mod">
          <ac:chgData name="Jamie Love" userId="66640fafb55bc158" providerId="LiveId" clId="{20F0BA5D-2E85-42BB-843D-9B607575F904}" dt="2023-12-17T11:15:08.884" v="0" actId="26606"/>
          <ac:spMkLst>
            <pc:docMk/>
            <pc:sldMk cId="1613598062" sldId="307"/>
            <ac:spMk id="9" creationId="{6DCF8D89-56D9-4E2B-9838-07DFB6E9D2BB}"/>
          </ac:spMkLst>
        </pc:spChg>
        <pc:spChg chg="add">
          <ac:chgData name="Jamie Love" userId="66640fafb55bc158" providerId="LiveId" clId="{20F0BA5D-2E85-42BB-843D-9B607575F904}" dt="2023-12-17T11:15:08.884" v="0" actId="26606"/>
          <ac:spMkLst>
            <pc:docMk/>
            <pc:sldMk cId="1613598062" sldId="307"/>
            <ac:spMk id="21" creationId="{CBD94887-6A10-4F62-8EE1-B2BCFA1F380F}"/>
          </ac:spMkLst>
        </pc:spChg>
        <pc:picChg chg="mod">
          <ac:chgData name="Jamie Love" userId="66640fafb55bc158" providerId="LiveId" clId="{20F0BA5D-2E85-42BB-843D-9B607575F904}" dt="2023-12-17T11:15:08.884" v="0" actId="26606"/>
          <ac:picMkLst>
            <pc:docMk/>
            <pc:sldMk cId="1613598062" sldId="307"/>
            <ac:picMk id="6" creationId="{4642631A-6ABE-41EA-A308-9CF1230F1421}"/>
          </ac:picMkLst>
        </pc:picChg>
        <pc:picChg chg="del">
          <ac:chgData name="Jamie Love" userId="66640fafb55bc158" providerId="LiveId" clId="{20F0BA5D-2E85-42BB-843D-9B607575F904}" dt="2023-12-17T11:15:08.884" v="0" actId="26606"/>
          <ac:picMkLst>
            <pc:docMk/>
            <pc:sldMk cId="1613598062" sldId="307"/>
            <ac:picMk id="14" creationId="{DF6A9299-1D12-47E2-9DD4-03342553C4AA}"/>
          </ac:picMkLst>
        </pc:picChg>
        <pc:picChg chg="add">
          <ac:chgData name="Jamie Love" userId="66640fafb55bc158" providerId="LiveId" clId="{20F0BA5D-2E85-42BB-843D-9B607575F904}" dt="2023-12-17T11:15:08.884" v="0" actId="26606"/>
          <ac:picMkLst>
            <pc:docMk/>
            <pc:sldMk cId="1613598062" sldId="307"/>
            <ac:picMk id="19" creationId="{DF6A9299-1D12-47E2-9DD4-03342553C4AA}"/>
          </ac:picMkLst>
        </pc:picChg>
        <pc:picChg chg="add">
          <ac:chgData name="Jamie Love" userId="66640fafb55bc158" providerId="LiveId" clId="{20F0BA5D-2E85-42BB-843D-9B607575F904}" dt="2023-12-17T11:15:08.884" v="0" actId="26606"/>
          <ac:picMkLst>
            <pc:docMk/>
            <pc:sldMk cId="1613598062" sldId="307"/>
            <ac:picMk id="23" creationId="{A3D512BA-228A-4979-9312-ACD246E1099D}"/>
          </ac:picMkLst>
        </pc:picChg>
      </pc:sldChg>
      <pc:sldChg chg="addSp delSp modSp mod">
        <pc:chgData name="Jamie Love" userId="66640fafb55bc158" providerId="LiveId" clId="{20F0BA5D-2E85-42BB-843D-9B607575F904}" dt="2023-12-20T17:08:52.741" v="3030" actId="207"/>
        <pc:sldMkLst>
          <pc:docMk/>
          <pc:sldMk cId="365334912" sldId="308"/>
        </pc:sldMkLst>
        <pc:spChg chg="add mod">
          <ac:chgData name="Jamie Love" userId="66640fafb55bc158" providerId="LiveId" clId="{20F0BA5D-2E85-42BB-843D-9B607575F904}" dt="2023-12-17T13:46:13.955" v="751"/>
          <ac:spMkLst>
            <pc:docMk/>
            <pc:sldMk cId="365334912" sldId="308"/>
            <ac:spMk id="2" creationId="{5461F7B3-F056-F4D1-866F-0632D28EF649}"/>
          </ac:spMkLst>
        </pc:spChg>
        <pc:spChg chg="mod">
          <ac:chgData name="Jamie Love" userId="66640fafb55bc158" providerId="LiveId" clId="{20F0BA5D-2E85-42BB-843D-9B607575F904}" dt="2023-12-17T14:14:24.234" v="1170" actId="1076"/>
          <ac:spMkLst>
            <pc:docMk/>
            <pc:sldMk cId="365334912" sldId="308"/>
            <ac:spMk id="3" creationId="{0115FF41-AFA4-4D25-AB42-AB034F4B4FEC}"/>
          </ac:spMkLst>
        </pc:spChg>
        <pc:spChg chg="mod">
          <ac:chgData name="Jamie Love" userId="66640fafb55bc158" providerId="LiveId" clId="{20F0BA5D-2E85-42BB-843D-9B607575F904}" dt="2023-12-20T17:08:52.741" v="3030" actId="207"/>
          <ac:spMkLst>
            <pc:docMk/>
            <pc:sldMk cId="365334912" sldId="308"/>
            <ac:spMk id="4" creationId="{B0881FA9-F3B0-4912-B0E1-352094195C30}"/>
          </ac:spMkLst>
        </pc:spChg>
        <pc:spChg chg="add mod">
          <ac:chgData name="Jamie Love" userId="66640fafb55bc158" providerId="LiveId" clId="{20F0BA5D-2E85-42BB-843D-9B607575F904}" dt="2023-12-17T13:46:23.064" v="753"/>
          <ac:spMkLst>
            <pc:docMk/>
            <pc:sldMk cId="365334912" sldId="308"/>
            <ac:spMk id="5" creationId="{9CE268EE-68C8-984B-AC79-2C098FA78179}"/>
          </ac:spMkLst>
        </pc:spChg>
        <pc:spChg chg="del">
          <ac:chgData name="Jamie Love" userId="66640fafb55bc158" providerId="LiveId" clId="{20F0BA5D-2E85-42BB-843D-9B607575F904}" dt="2023-12-17T13:46:22.620" v="752" actId="478"/>
          <ac:spMkLst>
            <pc:docMk/>
            <pc:sldMk cId="365334912" sldId="308"/>
            <ac:spMk id="9" creationId="{D45C472E-4078-40A0-83A2-652E8356EDCB}"/>
          </ac:spMkLst>
        </pc:spChg>
        <pc:spChg chg="del">
          <ac:chgData name="Jamie Love" userId="66640fafb55bc158" providerId="LiveId" clId="{20F0BA5D-2E85-42BB-843D-9B607575F904}" dt="2023-12-17T13:46:13.565" v="750" actId="478"/>
          <ac:spMkLst>
            <pc:docMk/>
            <pc:sldMk cId="365334912" sldId="308"/>
            <ac:spMk id="10" creationId="{A8C7C3A0-5E78-49C8-B8D4-F3DF62B2BC93}"/>
          </ac:spMkLst>
        </pc:spChg>
        <pc:spChg chg="del">
          <ac:chgData name="Jamie Love" userId="66640fafb55bc158" providerId="LiveId" clId="{20F0BA5D-2E85-42BB-843D-9B607575F904}" dt="2023-12-17T11:23:37.587" v="78" actId="26606"/>
          <ac:spMkLst>
            <pc:docMk/>
            <pc:sldMk cId="365334912" sldId="308"/>
            <ac:spMk id="18" creationId="{CBD94887-6A10-4F62-8EE1-B2BCFA1F380F}"/>
          </ac:spMkLst>
        </pc:spChg>
        <pc:spChg chg="add">
          <ac:chgData name="Jamie Love" userId="66640fafb55bc158" providerId="LiveId" clId="{20F0BA5D-2E85-42BB-843D-9B607575F904}" dt="2023-12-17T11:23:37.587" v="78" actId="26606"/>
          <ac:spMkLst>
            <pc:docMk/>
            <pc:sldMk cId="365334912" sldId="308"/>
            <ac:spMk id="27" creationId="{CBD94887-6A10-4F62-8EE1-B2BCFA1F380F}"/>
          </ac:spMkLst>
        </pc:spChg>
        <pc:picChg chg="mod">
          <ac:chgData name="Jamie Love" userId="66640fafb55bc158" providerId="LiveId" clId="{20F0BA5D-2E85-42BB-843D-9B607575F904}" dt="2023-12-17T14:14:19.345" v="1169" actId="1076"/>
          <ac:picMkLst>
            <pc:docMk/>
            <pc:sldMk cId="365334912" sldId="308"/>
            <ac:picMk id="8" creationId="{B53D1AAB-32B2-4F04-828F-AB1C758AF004}"/>
          </ac:picMkLst>
        </pc:picChg>
        <pc:picChg chg="del">
          <ac:chgData name="Jamie Love" userId="66640fafb55bc158" providerId="LiveId" clId="{20F0BA5D-2E85-42BB-843D-9B607575F904}" dt="2023-12-17T11:23:37.587" v="78" actId="26606"/>
          <ac:picMkLst>
            <pc:docMk/>
            <pc:sldMk cId="365334912" sldId="308"/>
            <ac:picMk id="16" creationId="{DF6A9299-1D12-47E2-9DD4-03342553C4AA}"/>
          </ac:picMkLst>
        </pc:picChg>
        <pc:picChg chg="del">
          <ac:chgData name="Jamie Love" userId="66640fafb55bc158" providerId="LiveId" clId="{20F0BA5D-2E85-42BB-843D-9B607575F904}" dt="2023-12-17T11:23:37.587" v="78" actId="26606"/>
          <ac:picMkLst>
            <pc:docMk/>
            <pc:sldMk cId="365334912" sldId="308"/>
            <ac:picMk id="20" creationId="{A3D512BA-228A-4979-9312-ACD246E1099D}"/>
          </ac:picMkLst>
        </pc:picChg>
        <pc:picChg chg="add">
          <ac:chgData name="Jamie Love" userId="66640fafb55bc158" providerId="LiveId" clId="{20F0BA5D-2E85-42BB-843D-9B607575F904}" dt="2023-12-17T11:23:37.587" v="78" actId="26606"/>
          <ac:picMkLst>
            <pc:docMk/>
            <pc:sldMk cId="365334912" sldId="308"/>
            <ac:picMk id="25" creationId="{DF6A9299-1D12-47E2-9DD4-03342553C4AA}"/>
          </ac:picMkLst>
        </pc:picChg>
        <pc:picChg chg="add">
          <ac:chgData name="Jamie Love" userId="66640fafb55bc158" providerId="LiveId" clId="{20F0BA5D-2E85-42BB-843D-9B607575F904}" dt="2023-12-17T11:23:37.587" v="78" actId="26606"/>
          <ac:picMkLst>
            <pc:docMk/>
            <pc:sldMk cId="365334912" sldId="308"/>
            <ac:picMk id="29" creationId="{A3D512BA-228A-4979-9312-ACD246E1099D}"/>
          </ac:picMkLst>
        </pc:picChg>
      </pc:sldChg>
      <pc:sldChg chg="modSp mod">
        <pc:chgData name="Jamie Love" userId="66640fafb55bc158" providerId="LiveId" clId="{20F0BA5D-2E85-42BB-843D-9B607575F904}" dt="2023-12-17T11:24:38.269" v="108" actId="20577"/>
        <pc:sldMkLst>
          <pc:docMk/>
          <pc:sldMk cId="2227882511" sldId="309"/>
        </pc:sldMkLst>
        <pc:spChg chg="mod">
          <ac:chgData name="Jamie Love" userId="66640fafb55bc158" providerId="LiveId" clId="{20F0BA5D-2E85-42BB-843D-9B607575F904}" dt="2023-12-17T11:24:38.269" v="108" actId="20577"/>
          <ac:spMkLst>
            <pc:docMk/>
            <pc:sldMk cId="2227882511" sldId="309"/>
            <ac:spMk id="2" creationId="{C5F2FB0B-15EC-453B-BC9B-69AD35DDCEA3}"/>
          </ac:spMkLst>
        </pc:spChg>
        <pc:picChg chg="mod">
          <ac:chgData name="Jamie Love" userId="66640fafb55bc158" providerId="LiveId" clId="{20F0BA5D-2E85-42BB-843D-9B607575F904}" dt="2023-12-17T11:24:22.473" v="82" actId="14826"/>
          <ac:picMkLst>
            <pc:docMk/>
            <pc:sldMk cId="2227882511" sldId="309"/>
            <ac:picMk id="5" creationId="{48D99868-6C3F-C535-B689-DC4BCBDC11FC}"/>
          </ac:picMkLst>
        </pc:picChg>
      </pc:sldChg>
      <pc:sldChg chg="del ord">
        <pc:chgData name="Jamie Love" userId="66640fafb55bc158" providerId="LiveId" clId="{20F0BA5D-2E85-42BB-843D-9B607575F904}" dt="2023-12-17T15:17:19.434" v="1949" actId="2696"/>
        <pc:sldMkLst>
          <pc:docMk/>
          <pc:sldMk cId="3561473475" sldId="310"/>
        </pc:sldMkLst>
      </pc:sldChg>
      <pc:sldChg chg="del">
        <pc:chgData name="Jamie Love" userId="66640fafb55bc158" providerId="LiveId" clId="{20F0BA5D-2E85-42BB-843D-9B607575F904}" dt="2023-12-17T15:17:15.283" v="1948" actId="2696"/>
        <pc:sldMkLst>
          <pc:docMk/>
          <pc:sldMk cId="3584772686" sldId="311"/>
        </pc:sldMkLst>
      </pc:sldChg>
      <pc:sldChg chg="del">
        <pc:chgData name="Jamie Love" userId="66640fafb55bc158" providerId="LiveId" clId="{20F0BA5D-2E85-42BB-843D-9B607575F904}" dt="2023-12-17T15:17:19.434" v="1949" actId="2696"/>
        <pc:sldMkLst>
          <pc:docMk/>
          <pc:sldMk cId="927313156" sldId="312"/>
        </pc:sldMkLst>
      </pc:sldChg>
      <pc:sldChg chg="addSp delSp modSp mod ord">
        <pc:chgData name="Jamie Love" userId="66640fafb55bc158" providerId="LiveId" clId="{20F0BA5D-2E85-42BB-843D-9B607575F904}" dt="2023-12-17T15:11:46.728" v="1901" actId="12100"/>
        <pc:sldMkLst>
          <pc:docMk/>
          <pc:sldMk cId="2270028676" sldId="313"/>
        </pc:sldMkLst>
        <pc:spChg chg="del">
          <ac:chgData name="Jamie Love" userId="66640fafb55bc158" providerId="LiveId" clId="{20F0BA5D-2E85-42BB-843D-9B607575F904}" dt="2023-12-17T12:52:27.101" v="670" actId="478"/>
          <ac:spMkLst>
            <pc:docMk/>
            <pc:sldMk cId="2270028676" sldId="313"/>
            <ac:spMk id="4" creationId="{2F8D5D16-EDC5-46DE-A0B9-0765F4F59BB7}"/>
          </ac:spMkLst>
        </pc:spChg>
        <pc:spChg chg="del">
          <ac:chgData name="Jamie Love" userId="66640fafb55bc158" providerId="LiveId" clId="{20F0BA5D-2E85-42BB-843D-9B607575F904}" dt="2023-12-17T12:52:11.982" v="668" actId="478"/>
          <ac:spMkLst>
            <pc:docMk/>
            <pc:sldMk cId="2270028676" sldId="313"/>
            <ac:spMk id="5" creationId="{63B7C214-9C4B-410D-816A-6B3C8059C7BA}"/>
          </ac:spMkLst>
        </pc:spChg>
        <pc:spChg chg="add mod">
          <ac:chgData name="Jamie Love" userId="66640fafb55bc158" providerId="LiveId" clId="{20F0BA5D-2E85-42BB-843D-9B607575F904}" dt="2023-12-17T12:52:12.743" v="669"/>
          <ac:spMkLst>
            <pc:docMk/>
            <pc:sldMk cId="2270028676" sldId="313"/>
            <ac:spMk id="11" creationId="{A1A07169-AB16-7A74-544C-1C2A1A3EE88B}"/>
          </ac:spMkLst>
        </pc:spChg>
        <pc:spChg chg="add mod">
          <ac:chgData name="Jamie Love" userId="66640fafb55bc158" providerId="LiveId" clId="{20F0BA5D-2E85-42BB-843D-9B607575F904}" dt="2023-12-17T12:52:27.827" v="671"/>
          <ac:spMkLst>
            <pc:docMk/>
            <pc:sldMk cId="2270028676" sldId="313"/>
            <ac:spMk id="13" creationId="{3E81D7D3-1BC1-DEC4-6B5A-3D7D861778C2}"/>
          </ac:spMkLst>
        </pc:spChg>
        <pc:graphicFrameChg chg="mod">
          <ac:chgData name="Jamie Love" userId="66640fafb55bc158" providerId="LiveId" clId="{20F0BA5D-2E85-42BB-843D-9B607575F904}" dt="2023-12-17T15:11:46.728" v="1901" actId="12100"/>
          <ac:graphicFrameMkLst>
            <pc:docMk/>
            <pc:sldMk cId="2270028676" sldId="313"/>
            <ac:graphicFrameMk id="7" creationId="{03C6056F-38E4-47B4-87B7-F1F7D129B648}"/>
          </ac:graphicFrameMkLst>
        </pc:graphicFrameChg>
      </pc:sldChg>
      <pc:sldChg chg="addSp delSp modSp add mod modNotesTx">
        <pc:chgData name="Jamie Love" userId="66640fafb55bc158" providerId="LiveId" clId="{20F0BA5D-2E85-42BB-843D-9B607575F904}" dt="2023-12-17T18:03:42.409" v="2757"/>
        <pc:sldMkLst>
          <pc:docMk/>
          <pc:sldMk cId="1045897201" sldId="314"/>
        </pc:sldMkLst>
        <pc:spChg chg="mod">
          <ac:chgData name="Jamie Love" userId="66640fafb55bc158" providerId="LiveId" clId="{20F0BA5D-2E85-42BB-843D-9B607575F904}" dt="2023-12-17T12:46:48.337" v="315" actId="14100"/>
          <ac:spMkLst>
            <pc:docMk/>
            <pc:sldMk cId="1045897201" sldId="314"/>
            <ac:spMk id="4" creationId="{55E27C7C-4B68-4BBC-BF36-8959D8493E4A}"/>
          </ac:spMkLst>
        </pc:spChg>
        <pc:spChg chg="mod">
          <ac:chgData name="Jamie Love" userId="66640fafb55bc158" providerId="LiveId" clId="{20F0BA5D-2E85-42BB-843D-9B607575F904}" dt="2023-12-17T12:47:55.441" v="393" actId="20577"/>
          <ac:spMkLst>
            <pc:docMk/>
            <pc:sldMk cId="1045897201" sldId="314"/>
            <ac:spMk id="20" creationId="{45F88861-0B27-C0DC-1819-8CBFBDBAB7C1}"/>
          </ac:spMkLst>
        </pc:spChg>
        <pc:picChg chg="add del mod">
          <ac:chgData name="Jamie Love" userId="66640fafb55bc158" providerId="LiveId" clId="{20F0BA5D-2E85-42BB-843D-9B607575F904}" dt="2023-12-17T12:46:52.061" v="317" actId="478"/>
          <ac:picMkLst>
            <pc:docMk/>
            <pc:sldMk cId="1045897201" sldId="314"/>
            <ac:picMk id="2" creationId="{62E2FCC6-FAA1-02B3-7E6A-565001E25AA1}"/>
          </ac:picMkLst>
        </pc:picChg>
        <pc:picChg chg="add del mod">
          <ac:chgData name="Jamie Love" userId="66640fafb55bc158" providerId="LiveId" clId="{20F0BA5D-2E85-42BB-843D-9B607575F904}" dt="2023-12-17T12:46:52.061" v="317" actId="478"/>
          <ac:picMkLst>
            <pc:docMk/>
            <pc:sldMk cId="1045897201" sldId="314"/>
            <ac:picMk id="3" creationId="{CD6F6896-F472-F193-787E-0FC4BF772605}"/>
          </ac:picMkLst>
        </pc:picChg>
        <pc:picChg chg="add del mod">
          <ac:chgData name="Jamie Love" userId="66640fafb55bc158" providerId="LiveId" clId="{20F0BA5D-2E85-42BB-843D-9B607575F904}" dt="2023-12-17T12:46:52.061" v="317" actId="478"/>
          <ac:picMkLst>
            <pc:docMk/>
            <pc:sldMk cId="1045897201" sldId="314"/>
            <ac:picMk id="5" creationId="{09B6FED4-AA45-F37E-EE14-6C3F640160B4}"/>
          </ac:picMkLst>
        </pc:picChg>
        <pc:picChg chg="mod">
          <ac:chgData name="Jamie Love" userId="66640fafb55bc158" providerId="LiveId" clId="{20F0BA5D-2E85-42BB-843D-9B607575F904}" dt="2023-12-17T18:03:28.247" v="2754"/>
          <ac:picMkLst>
            <pc:docMk/>
            <pc:sldMk cId="1045897201" sldId="314"/>
            <ac:picMk id="6" creationId="{0E9BEF40-FE69-124E-CE59-25B3E1D17738}"/>
          </ac:picMkLst>
        </pc:picChg>
        <pc:picChg chg="mod">
          <ac:chgData name="Jamie Love" userId="66640fafb55bc158" providerId="LiveId" clId="{20F0BA5D-2E85-42BB-843D-9B607575F904}" dt="2023-12-17T18:03:33.357" v="2755"/>
          <ac:picMkLst>
            <pc:docMk/>
            <pc:sldMk cId="1045897201" sldId="314"/>
            <ac:picMk id="9" creationId="{F770B26E-1D0E-8117-E032-45467021AC74}"/>
          </ac:picMkLst>
        </pc:picChg>
        <pc:picChg chg="mod">
          <ac:chgData name="Jamie Love" userId="66640fafb55bc158" providerId="LiveId" clId="{20F0BA5D-2E85-42BB-843D-9B607575F904}" dt="2023-12-17T18:03:38.306" v="2756"/>
          <ac:picMkLst>
            <pc:docMk/>
            <pc:sldMk cId="1045897201" sldId="314"/>
            <ac:picMk id="11" creationId="{35699595-EAB8-E73A-2AA7-926438474616}"/>
          </ac:picMkLst>
        </pc:picChg>
        <pc:picChg chg="mod">
          <ac:chgData name="Jamie Love" userId="66640fafb55bc158" providerId="LiveId" clId="{20F0BA5D-2E85-42BB-843D-9B607575F904}" dt="2023-12-17T18:03:42.409" v="2757"/>
          <ac:picMkLst>
            <pc:docMk/>
            <pc:sldMk cId="1045897201" sldId="314"/>
            <ac:picMk id="13" creationId="{36C33B39-DE7A-35A2-1B62-648A3B09E9FB}"/>
          </ac:picMkLst>
        </pc:picChg>
        <pc:picChg chg="del">
          <ac:chgData name="Jamie Love" userId="66640fafb55bc158" providerId="LiveId" clId="{20F0BA5D-2E85-42BB-843D-9B607575F904}" dt="2023-12-17T12:48:00.064" v="394" actId="478"/>
          <ac:picMkLst>
            <pc:docMk/>
            <pc:sldMk cId="1045897201" sldId="314"/>
            <ac:picMk id="16" creationId="{97BCBCDA-E139-F2BC-7265-017E2341912B}"/>
          </ac:picMkLst>
        </pc:picChg>
        <pc:picChg chg="del">
          <ac:chgData name="Jamie Love" userId="66640fafb55bc158" providerId="LiveId" clId="{20F0BA5D-2E85-42BB-843D-9B607575F904}" dt="2023-12-17T12:46:54.214" v="318" actId="478"/>
          <ac:picMkLst>
            <pc:docMk/>
            <pc:sldMk cId="1045897201" sldId="314"/>
            <ac:picMk id="18" creationId="{7CE15870-F636-A3BA-0819-31323E22909C}"/>
          </ac:picMkLst>
        </pc:picChg>
        <pc:picChg chg="del">
          <ac:chgData name="Jamie Love" userId="66640fafb55bc158" providerId="LiveId" clId="{20F0BA5D-2E85-42BB-843D-9B607575F904}" dt="2023-12-17T12:46:52.061" v="317" actId="478"/>
          <ac:picMkLst>
            <pc:docMk/>
            <pc:sldMk cId="1045897201" sldId="314"/>
            <ac:picMk id="21" creationId="{62CC2EE7-D34A-B005-6DF4-CDE1867DE732}"/>
          </ac:picMkLst>
        </pc:picChg>
        <pc:picChg chg="del mod">
          <ac:chgData name="Jamie Love" userId="66640fafb55bc158" providerId="LiveId" clId="{20F0BA5D-2E85-42BB-843D-9B607575F904}" dt="2023-12-17T12:46:55.839" v="320" actId="478"/>
          <ac:picMkLst>
            <pc:docMk/>
            <pc:sldMk cId="1045897201" sldId="314"/>
            <ac:picMk id="23" creationId="{2DE61765-69C2-B8B6-5220-D36729093ED2}"/>
          </ac:picMkLst>
        </pc:picChg>
      </pc:sldChg>
      <pc:sldChg chg="addSp delSp modSp add mod ord setBg">
        <pc:chgData name="Jamie Love" userId="66640fafb55bc158" providerId="LiveId" clId="{20F0BA5D-2E85-42BB-843D-9B607575F904}" dt="2023-12-17T14:46:29.317" v="1643" actId="26606"/>
        <pc:sldMkLst>
          <pc:docMk/>
          <pc:sldMk cId="4294202523" sldId="315"/>
        </pc:sldMkLst>
        <pc:spChg chg="mod">
          <ac:chgData name="Jamie Love" userId="66640fafb55bc158" providerId="LiveId" clId="{20F0BA5D-2E85-42BB-843D-9B607575F904}" dt="2023-12-17T14:44:06.124" v="1600" actId="26606"/>
          <ac:spMkLst>
            <pc:docMk/>
            <pc:sldMk cId="4294202523" sldId="315"/>
            <ac:spMk id="2" creationId="{C5F2FB0B-15EC-453B-BC9B-69AD35DDCEA3}"/>
          </ac:spMkLst>
        </pc:spChg>
        <pc:spChg chg="mod">
          <ac:chgData name="Jamie Love" userId="66640fafb55bc158" providerId="LiveId" clId="{20F0BA5D-2E85-42BB-843D-9B607575F904}" dt="2023-12-17T14:44:06.124" v="1600" actId="26606"/>
          <ac:spMkLst>
            <pc:docMk/>
            <pc:sldMk cId="4294202523" sldId="315"/>
            <ac:spMk id="3" creationId="{05408798-0DB3-46BF-880E-7BB904D700F6}"/>
          </ac:spMkLst>
        </pc:spChg>
        <pc:spChg chg="add del">
          <ac:chgData name="Jamie Love" userId="66640fafb55bc158" providerId="LiveId" clId="{20F0BA5D-2E85-42BB-843D-9B607575F904}" dt="2023-12-17T14:43:41.449" v="1595" actId="26606"/>
          <ac:spMkLst>
            <pc:docMk/>
            <pc:sldMk cId="4294202523" sldId="315"/>
            <ac:spMk id="11" creationId="{0DC895F7-4E59-40FB-87DD-ACE47F94C143}"/>
          </ac:spMkLst>
        </pc:spChg>
        <pc:spChg chg="add del">
          <ac:chgData name="Jamie Love" userId="66640fafb55bc158" providerId="LiveId" clId="{20F0BA5D-2E85-42BB-843D-9B607575F904}" dt="2023-12-17T14:43:12.061" v="1590" actId="26606"/>
          <ac:spMkLst>
            <pc:docMk/>
            <pc:sldMk cId="4294202523" sldId="315"/>
            <ac:spMk id="22" creationId="{F4A20210-FA90-4B6D-8D2E-1B90054E097A}"/>
          </ac:spMkLst>
        </pc:spChg>
        <pc:spChg chg="add del">
          <ac:chgData name="Jamie Love" userId="66640fafb55bc158" providerId="LiveId" clId="{20F0BA5D-2E85-42BB-843D-9B607575F904}" dt="2023-12-17T14:43:12.061" v="1590" actId="26606"/>
          <ac:spMkLst>
            <pc:docMk/>
            <pc:sldMk cId="4294202523" sldId="315"/>
            <ac:spMk id="24" creationId="{39213B44-68B7-47E7-B506-5C79FCF80924}"/>
          </ac:spMkLst>
        </pc:spChg>
        <pc:spChg chg="add del">
          <ac:chgData name="Jamie Love" userId="66640fafb55bc158" providerId="LiveId" clId="{20F0BA5D-2E85-42BB-843D-9B607575F904}" dt="2023-12-17T14:43:21.578" v="1592" actId="26606"/>
          <ac:spMkLst>
            <pc:docMk/>
            <pc:sldMk cId="4294202523" sldId="315"/>
            <ac:spMk id="107" creationId="{0DC895F7-4E59-40FB-87DD-ACE47F94C143}"/>
          </ac:spMkLst>
        </pc:spChg>
        <pc:spChg chg="add del">
          <ac:chgData name="Jamie Love" userId="66640fafb55bc158" providerId="LiveId" clId="{20F0BA5D-2E85-42BB-843D-9B607575F904}" dt="2023-12-17T14:43:41.339" v="1594" actId="26606"/>
          <ac:spMkLst>
            <pc:docMk/>
            <pc:sldMk cId="4294202523" sldId="315"/>
            <ac:spMk id="112" creationId="{DE6F2CF7-0423-4CC7-90FD-1FEBA0CA5B4D}"/>
          </ac:spMkLst>
        </pc:spChg>
        <pc:spChg chg="add del">
          <ac:chgData name="Jamie Love" userId="66640fafb55bc158" providerId="LiveId" clId="{20F0BA5D-2E85-42BB-843D-9B607575F904}" dt="2023-12-17T14:46:29.317" v="1643" actId="26606"/>
          <ac:spMkLst>
            <pc:docMk/>
            <pc:sldMk cId="4294202523" sldId="315"/>
            <ac:spMk id="115" creationId="{0DC895F7-4E59-40FB-87DD-ACE47F94C143}"/>
          </ac:spMkLst>
        </pc:spChg>
        <pc:spChg chg="add del">
          <ac:chgData name="Jamie Love" userId="66640fafb55bc158" providerId="LiveId" clId="{20F0BA5D-2E85-42BB-843D-9B607575F904}" dt="2023-12-17T14:44:06.124" v="1600" actId="26606"/>
          <ac:spMkLst>
            <pc:docMk/>
            <pc:sldMk cId="4294202523" sldId="315"/>
            <ac:spMk id="125" creationId="{F4A20210-FA90-4B6D-8D2E-1B90054E097A}"/>
          </ac:spMkLst>
        </pc:spChg>
        <pc:spChg chg="add del">
          <ac:chgData name="Jamie Love" userId="66640fafb55bc158" providerId="LiveId" clId="{20F0BA5D-2E85-42BB-843D-9B607575F904}" dt="2023-12-17T14:44:06.124" v="1600" actId="26606"/>
          <ac:spMkLst>
            <pc:docMk/>
            <pc:sldMk cId="4294202523" sldId="315"/>
            <ac:spMk id="127" creationId="{39213B44-68B7-47E7-B506-5C79FCF80924}"/>
          </ac:spMkLst>
        </pc:spChg>
        <pc:spChg chg="add del">
          <ac:chgData name="Jamie Love" userId="66640fafb55bc158" providerId="LiveId" clId="{20F0BA5D-2E85-42BB-843D-9B607575F904}" dt="2023-12-17T14:46:29.317" v="1643" actId="26606"/>
          <ac:spMkLst>
            <pc:docMk/>
            <pc:sldMk cId="4294202523" sldId="315"/>
            <ac:spMk id="210" creationId="{0DC895F7-4E59-40FB-87DD-ACE47F94C143}"/>
          </ac:spMkLst>
        </pc:spChg>
        <pc:grpChg chg="add del">
          <ac:chgData name="Jamie Love" userId="66640fafb55bc158" providerId="LiveId" clId="{20F0BA5D-2E85-42BB-843D-9B607575F904}" dt="2023-12-17T14:43:12.061" v="1590" actId="26606"/>
          <ac:grpSpMkLst>
            <pc:docMk/>
            <pc:sldMk cId="4294202523" sldId="315"/>
            <ac:grpSpMk id="26" creationId="{39084D60-65A6-45F8-8C17-3529E43F1C39}"/>
          </ac:grpSpMkLst>
        </pc:grpChg>
        <pc:grpChg chg="add del">
          <ac:chgData name="Jamie Love" userId="66640fafb55bc158" providerId="LiveId" clId="{20F0BA5D-2E85-42BB-843D-9B607575F904}" dt="2023-12-17T14:44:06.124" v="1600" actId="26606"/>
          <ac:grpSpMkLst>
            <pc:docMk/>
            <pc:sldMk cId="4294202523" sldId="315"/>
            <ac:grpSpMk id="129" creationId="{39084D60-65A6-45F8-8C17-3529E43F1C39}"/>
          </ac:grpSpMkLst>
        </pc:grpChg>
        <pc:picChg chg="mod">
          <ac:chgData name="Jamie Love" userId="66640fafb55bc158" providerId="LiveId" clId="{20F0BA5D-2E85-42BB-843D-9B607575F904}" dt="2023-12-17T14:46:29.317" v="1643" actId="26606"/>
          <ac:picMkLst>
            <pc:docMk/>
            <pc:sldMk cId="4294202523" sldId="315"/>
            <ac:picMk id="5" creationId="{48D99868-6C3F-C535-B689-DC4BCBDC11FC}"/>
          </ac:picMkLst>
        </pc:picChg>
        <pc:picChg chg="add del">
          <ac:chgData name="Jamie Love" userId="66640fafb55bc158" providerId="LiveId" clId="{20F0BA5D-2E85-42BB-843D-9B607575F904}" dt="2023-12-17T14:43:41.449" v="1595" actId="26606"/>
          <ac:picMkLst>
            <pc:docMk/>
            <pc:sldMk cId="4294202523" sldId="315"/>
            <ac:picMk id="9" creationId="{CBECFFDC-94DB-4DA3-94FE-22FEDDA8FA30}"/>
          </ac:picMkLst>
        </pc:picChg>
        <pc:picChg chg="add del">
          <ac:chgData name="Jamie Love" userId="66640fafb55bc158" providerId="LiveId" clId="{20F0BA5D-2E85-42BB-843D-9B607575F904}" dt="2023-12-17T14:43:41.449" v="1595" actId="26606"/>
          <ac:picMkLst>
            <pc:docMk/>
            <pc:sldMk cId="4294202523" sldId="315"/>
            <ac:picMk id="13" creationId="{1A4C720E-710D-44F8-A8D7-2BAA61E1814B}"/>
          </ac:picMkLst>
        </pc:picChg>
        <pc:picChg chg="add del">
          <ac:chgData name="Jamie Love" userId="66640fafb55bc158" providerId="LiveId" clId="{20F0BA5D-2E85-42BB-843D-9B607575F904}" dt="2023-12-17T14:43:12.061" v="1590" actId="26606"/>
          <ac:picMkLst>
            <pc:docMk/>
            <pc:sldMk cId="4294202523" sldId="315"/>
            <ac:picMk id="18" creationId="{CBECFFDC-94DB-4DA3-94FE-22FEDDA8FA30}"/>
          </ac:picMkLst>
        </pc:picChg>
        <pc:picChg chg="add del">
          <ac:chgData name="Jamie Love" userId="66640fafb55bc158" providerId="LiveId" clId="{20F0BA5D-2E85-42BB-843D-9B607575F904}" dt="2023-12-17T14:43:12.061" v="1590" actId="26606"/>
          <ac:picMkLst>
            <pc:docMk/>
            <pc:sldMk cId="4294202523" sldId="315"/>
            <ac:picMk id="20" creationId="{545F67A4-7428-47F3-AE14-8CA43D976E11}"/>
          </ac:picMkLst>
        </pc:picChg>
        <pc:picChg chg="add del">
          <ac:chgData name="Jamie Love" userId="66640fafb55bc158" providerId="LiveId" clId="{20F0BA5D-2E85-42BB-843D-9B607575F904}" dt="2023-12-17T14:43:21.578" v="1592" actId="26606"/>
          <ac:picMkLst>
            <pc:docMk/>
            <pc:sldMk cId="4294202523" sldId="315"/>
            <ac:picMk id="106" creationId="{CBECFFDC-94DB-4DA3-94FE-22FEDDA8FA30}"/>
          </ac:picMkLst>
        </pc:picChg>
        <pc:picChg chg="add del">
          <ac:chgData name="Jamie Love" userId="66640fafb55bc158" providerId="LiveId" clId="{20F0BA5D-2E85-42BB-843D-9B607575F904}" dt="2023-12-17T14:43:21.578" v="1592" actId="26606"/>
          <ac:picMkLst>
            <pc:docMk/>
            <pc:sldMk cId="4294202523" sldId="315"/>
            <ac:picMk id="108" creationId="{1A4C720E-710D-44F8-A8D7-2BAA61E1814B}"/>
          </ac:picMkLst>
        </pc:picChg>
        <pc:picChg chg="add del">
          <ac:chgData name="Jamie Love" userId="66640fafb55bc158" providerId="LiveId" clId="{20F0BA5D-2E85-42BB-843D-9B607575F904}" dt="2023-12-17T14:43:41.339" v="1594" actId="26606"/>
          <ac:picMkLst>
            <pc:docMk/>
            <pc:sldMk cId="4294202523" sldId="315"/>
            <ac:picMk id="110" creationId="{CBECFFDC-94DB-4DA3-94FE-22FEDDA8FA30}"/>
          </ac:picMkLst>
        </pc:picChg>
        <pc:picChg chg="add del">
          <ac:chgData name="Jamie Love" userId="66640fafb55bc158" providerId="LiveId" clId="{20F0BA5D-2E85-42BB-843D-9B607575F904}" dt="2023-12-17T14:43:41.339" v="1594" actId="26606"/>
          <ac:picMkLst>
            <pc:docMk/>
            <pc:sldMk cId="4294202523" sldId="315"/>
            <ac:picMk id="111" creationId="{F28C5E77-0080-4457-B42A-3E5420A7C8DC}"/>
          </ac:picMkLst>
        </pc:picChg>
        <pc:picChg chg="add del">
          <ac:chgData name="Jamie Love" userId="66640fafb55bc158" providerId="LiveId" clId="{20F0BA5D-2E85-42BB-843D-9B607575F904}" dt="2023-12-17T14:46:29.317" v="1643" actId="26606"/>
          <ac:picMkLst>
            <pc:docMk/>
            <pc:sldMk cId="4294202523" sldId="315"/>
            <ac:picMk id="114" creationId="{CBECFFDC-94DB-4DA3-94FE-22FEDDA8FA30}"/>
          </ac:picMkLst>
        </pc:picChg>
        <pc:picChg chg="add del">
          <ac:chgData name="Jamie Love" userId="66640fafb55bc158" providerId="LiveId" clId="{20F0BA5D-2E85-42BB-843D-9B607575F904}" dt="2023-12-17T14:46:29.317" v="1643" actId="26606"/>
          <ac:picMkLst>
            <pc:docMk/>
            <pc:sldMk cId="4294202523" sldId="315"/>
            <ac:picMk id="116" creationId="{1A4C720E-710D-44F8-A8D7-2BAA61E1814B}"/>
          </ac:picMkLst>
        </pc:picChg>
        <pc:picChg chg="add del">
          <ac:chgData name="Jamie Love" userId="66640fafb55bc158" providerId="LiveId" clId="{20F0BA5D-2E85-42BB-843D-9B607575F904}" dt="2023-12-17T14:44:06.124" v="1600" actId="26606"/>
          <ac:picMkLst>
            <pc:docMk/>
            <pc:sldMk cId="4294202523" sldId="315"/>
            <ac:picMk id="121" creationId="{CBECFFDC-94DB-4DA3-94FE-22FEDDA8FA30}"/>
          </ac:picMkLst>
        </pc:picChg>
        <pc:picChg chg="add del">
          <ac:chgData name="Jamie Love" userId="66640fafb55bc158" providerId="LiveId" clId="{20F0BA5D-2E85-42BB-843D-9B607575F904}" dt="2023-12-17T14:44:06.124" v="1600" actId="26606"/>
          <ac:picMkLst>
            <pc:docMk/>
            <pc:sldMk cId="4294202523" sldId="315"/>
            <ac:picMk id="123" creationId="{545F67A4-7428-47F3-AE14-8CA43D976E11}"/>
          </ac:picMkLst>
        </pc:picChg>
        <pc:picChg chg="add del">
          <ac:chgData name="Jamie Love" userId="66640fafb55bc158" providerId="LiveId" clId="{20F0BA5D-2E85-42BB-843D-9B607575F904}" dt="2023-12-17T14:46:29.317" v="1643" actId="26606"/>
          <ac:picMkLst>
            <pc:docMk/>
            <pc:sldMk cId="4294202523" sldId="315"/>
            <ac:picMk id="209" creationId="{CBECFFDC-94DB-4DA3-94FE-22FEDDA8FA30}"/>
          </ac:picMkLst>
        </pc:picChg>
        <pc:picChg chg="add del">
          <ac:chgData name="Jamie Love" userId="66640fafb55bc158" providerId="LiveId" clId="{20F0BA5D-2E85-42BB-843D-9B607575F904}" dt="2023-12-17T14:46:29.317" v="1643" actId="26606"/>
          <ac:picMkLst>
            <pc:docMk/>
            <pc:sldMk cId="4294202523" sldId="315"/>
            <ac:picMk id="211" creationId="{1A4C720E-710D-44F8-A8D7-2BAA61E1814B}"/>
          </ac:picMkLst>
        </pc:picChg>
      </pc:sldChg>
      <pc:sldChg chg="delSp add del setBg delDesignElem">
        <pc:chgData name="Jamie Love" userId="66640fafb55bc158" providerId="LiveId" clId="{20F0BA5D-2E85-42BB-843D-9B607575F904}" dt="2023-12-17T14:57:09.764" v="1740" actId="2696"/>
        <pc:sldMkLst>
          <pc:docMk/>
          <pc:sldMk cId="272435002" sldId="316"/>
        </pc:sldMkLst>
        <pc:spChg chg="del">
          <ac:chgData name="Jamie Love" userId="66640fafb55bc158" providerId="LiveId" clId="{20F0BA5D-2E85-42BB-843D-9B607575F904}" dt="2023-12-17T14:57:04.536" v="1739"/>
          <ac:spMkLst>
            <pc:docMk/>
            <pc:sldMk cId="272435002" sldId="316"/>
            <ac:spMk id="21" creationId="{ED10CF64-F588-4794-80E9-12CBA1784939}"/>
          </ac:spMkLst>
        </pc:spChg>
        <pc:picChg chg="del">
          <ac:chgData name="Jamie Love" userId="66640fafb55bc158" providerId="LiveId" clId="{20F0BA5D-2E85-42BB-843D-9B607575F904}" dt="2023-12-17T14:57:04.536" v="1739"/>
          <ac:picMkLst>
            <pc:docMk/>
            <pc:sldMk cId="272435002" sldId="316"/>
            <ac:picMk id="19" creationId="{0C8B7D16-051E-4562-B872-ABF369C457CA}"/>
          </ac:picMkLst>
        </pc:picChg>
      </pc:sldChg>
      <pc:sldChg chg="addSp delSp modSp add del mod">
        <pc:chgData name="Jamie Love" userId="66640fafb55bc158" providerId="LiveId" clId="{20F0BA5D-2E85-42BB-843D-9B607575F904}" dt="2023-12-17T15:01:13.245" v="1800" actId="2696"/>
        <pc:sldMkLst>
          <pc:docMk/>
          <pc:sldMk cId="992290427" sldId="316"/>
        </pc:sldMkLst>
        <pc:spChg chg="add mod">
          <ac:chgData name="Jamie Love" userId="66640fafb55bc158" providerId="LiveId" clId="{20F0BA5D-2E85-42BB-843D-9B607575F904}" dt="2023-12-17T15:00:53.094" v="1784" actId="478"/>
          <ac:spMkLst>
            <pc:docMk/>
            <pc:sldMk cId="992290427" sldId="316"/>
            <ac:spMk id="4" creationId="{179C40FF-2C3D-2855-C898-2D923B68BD89}"/>
          </ac:spMkLst>
        </pc:spChg>
        <pc:graphicFrameChg chg="add del mod">
          <ac:chgData name="Jamie Love" userId="66640fafb55bc158" providerId="LiveId" clId="{20F0BA5D-2E85-42BB-843D-9B607575F904}" dt="2023-12-17T15:00:56.206" v="1786"/>
          <ac:graphicFrameMkLst>
            <pc:docMk/>
            <pc:sldMk cId="992290427" sldId="316"/>
            <ac:graphicFrameMk id="5" creationId="{736F6FD6-6D44-F3E9-B7C3-907D5F3C8067}"/>
          </ac:graphicFrameMkLst>
        </pc:graphicFrameChg>
        <pc:graphicFrameChg chg="del">
          <ac:chgData name="Jamie Love" userId="66640fafb55bc158" providerId="LiveId" clId="{20F0BA5D-2E85-42BB-843D-9B607575F904}" dt="2023-12-17T15:00:53.094" v="1784" actId="478"/>
          <ac:graphicFrameMkLst>
            <pc:docMk/>
            <pc:sldMk cId="992290427" sldId="316"/>
            <ac:graphicFrameMk id="14" creationId="{CEC6DA80-0404-4CED-A682-9D41A16B341E}"/>
          </ac:graphicFrameMkLst>
        </pc:graphicFrameChg>
      </pc:sldChg>
      <pc:sldChg chg="addSp delSp modSp add mod ord">
        <pc:chgData name="Jamie Love" userId="66640fafb55bc158" providerId="LiveId" clId="{20F0BA5D-2E85-42BB-843D-9B607575F904}" dt="2023-12-19T19:16:15.500" v="2974" actId="20577"/>
        <pc:sldMkLst>
          <pc:docMk/>
          <pc:sldMk cId="1009435535" sldId="317"/>
        </pc:sldMkLst>
        <pc:spChg chg="mod">
          <ac:chgData name="Jamie Love" userId="66640fafb55bc158" providerId="LiveId" clId="{20F0BA5D-2E85-42BB-843D-9B607575F904}" dt="2023-12-17T14:58:13.617" v="1768" actId="20577"/>
          <ac:spMkLst>
            <pc:docMk/>
            <pc:sldMk cId="1009435535" sldId="317"/>
            <ac:spMk id="2" creationId="{66485278-3D07-466F-8351-667A2EBEABB8}"/>
          </ac:spMkLst>
        </pc:spChg>
        <pc:spChg chg="mod">
          <ac:chgData name="Jamie Love" userId="66640fafb55bc158" providerId="LiveId" clId="{20F0BA5D-2E85-42BB-843D-9B607575F904}" dt="2023-12-19T19:16:15.500" v="2974" actId="20577"/>
          <ac:spMkLst>
            <pc:docMk/>
            <pc:sldMk cId="1009435535" sldId="317"/>
            <ac:spMk id="212" creationId="{3E7D9A37-A444-BAF7-A633-0BCFE7BC455E}"/>
          </ac:spMkLst>
        </pc:spChg>
        <pc:graphicFrameChg chg="mod">
          <ac:chgData name="Jamie Love" userId="66640fafb55bc158" providerId="LiveId" clId="{20F0BA5D-2E85-42BB-843D-9B607575F904}" dt="2023-12-19T19:15:29.304" v="2959" actId="20577"/>
          <ac:graphicFrameMkLst>
            <pc:docMk/>
            <pc:sldMk cId="1009435535" sldId="317"/>
            <ac:graphicFrameMk id="14" creationId="{CEC6DA80-0404-4CED-A682-9D41A16B341E}"/>
          </ac:graphicFrameMkLst>
        </pc:graphicFrameChg>
        <pc:picChg chg="add mod">
          <ac:chgData name="Jamie Love" userId="66640fafb55bc158" providerId="LiveId" clId="{20F0BA5D-2E85-42BB-843D-9B607575F904}" dt="2023-12-19T18:40:20.986" v="2837" actId="1076"/>
          <ac:picMkLst>
            <pc:docMk/>
            <pc:sldMk cId="1009435535" sldId="317"/>
            <ac:picMk id="4" creationId="{ACAC7920-3141-021D-4305-ACD0E8F4F794}"/>
          </ac:picMkLst>
        </pc:picChg>
        <pc:picChg chg="del">
          <ac:chgData name="Jamie Love" userId="66640fafb55bc158" providerId="LiveId" clId="{20F0BA5D-2E85-42BB-843D-9B607575F904}" dt="2023-12-19T18:39:58.384" v="2835" actId="478"/>
          <ac:picMkLst>
            <pc:docMk/>
            <pc:sldMk cId="1009435535" sldId="317"/>
            <ac:picMk id="75" creationId="{E65197F1-6582-4442-DC50-AA6C26489C4E}"/>
          </ac:picMkLst>
        </pc:picChg>
      </pc:sldChg>
      <pc:sldChg chg="addSp modSp add mod">
        <pc:chgData name="Jamie Love" userId="66640fafb55bc158" providerId="LiveId" clId="{20F0BA5D-2E85-42BB-843D-9B607575F904}" dt="2023-12-17T18:07:13.560" v="2759" actId="1076"/>
        <pc:sldMkLst>
          <pc:docMk/>
          <pc:sldMk cId="2273845557" sldId="318"/>
        </pc:sldMkLst>
        <pc:spChg chg="mod">
          <ac:chgData name="Jamie Love" userId="66640fafb55bc158" providerId="LiveId" clId="{20F0BA5D-2E85-42BB-843D-9B607575F904}" dt="2023-12-17T15:01:09.256" v="1799" actId="20577"/>
          <ac:spMkLst>
            <pc:docMk/>
            <pc:sldMk cId="2273845557" sldId="318"/>
            <ac:spMk id="2" creationId="{66485278-3D07-466F-8351-667A2EBEABB8}"/>
          </ac:spMkLst>
        </pc:spChg>
        <pc:spChg chg="add mod">
          <ac:chgData name="Jamie Love" userId="66640fafb55bc158" providerId="LiveId" clId="{20F0BA5D-2E85-42BB-843D-9B607575F904}" dt="2023-12-17T15:55:27.546" v="2304" actId="1076"/>
          <ac:spMkLst>
            <pc:docMk/>
            <pc:sldMk cId="2273845557" sldId="318"/>
            <ac:spMk id="10" creationId="{84DD59E5-FC4A-FBF5-1DFF-B8A8873CB312}"/>
          </ac:spMkLst>
        </pc:spChg>
        <pc:spChg chg="add mod">
          <ac:chgData name="Jamie Love" userId="66640fafb55bc158" providerId="LiveId" clId="{20F0BA5D-2E85-42BB-843D-9B607575F904}" dt="2023-12-17T16:05:26.700" v="2366" actId="255"/>
          <ac:spMkLst>
            <pc:docMk/>
            <pc:sldMk cId="2273845557" sldId="318"/>
            <ac:spMk id="18" creationId="{780A046B-70CB-D081-B8D2-21CFDCB9AD4A}"/>
          </ac:spMkLst>
        </pc:spChg>
        <pc:spChg chg="add mod">
          <ac:chgData name="Jamie Love" userId="66640fafb55bc158" providerId="LiveId" clId="{20F0BA5D-2E85-42BB-843D-9B607575F904}" dt="2023-12-17T15:57:56.781" v="2315" actId="1076"/>
          <ac:spMkLst>
            <pc:docMk/>
            <pc:sldMk cId="2273845557" sldId="318"/>
            <ac:spMk id="25" creationId="{34025584-D056-F264-0134-41E204A40BAC}"/>
          </ac:spMkLst>
        </pc:spChg>
        <pc:graphicFrameChg chg="mod">
          <ac:chgData name="Jamie Love" userId="66640fafb55bc158" providerId="LiveId" clId="{20F0BA5D-2E85-42BB-843D-9B607575F904}" dt="2023-12-17T15:21:53.316" v="1956" actId="1076"/>
          <ac:graphicFrameMkLst>
            <pc:docMk/>
            <pc:sldMk cId="2273845557" sldId="318"/>
            <ac:graphicFrameMk id="14" creationId="{CEC6DA80-0404-4CED-A682-9D41A16B341E}"/>
          </ac:graphicFrameMkLst>
        </pc:graphicFrameChg>
        <pc:picChg chg="add mod">
          <ac:chgData name="Jamie Love" userId="66640fafb55bc158" providerId="LiveId" clId="{20F0BA5D-2E85-42BB-843D-9B607575F904}" dt="2023-12-17T18:07:13.560" v="2759" actId="1076"/>
          <ac:picMkLst>
            <pc:docMk/>
            <pc:sldMk cId="2273845557" sldId="318"/>
            <ac:picMk id="4" creationId="{523363EE-F3FB-2D18-4E7E-01E66B825E21}"/>
          </ac:picMkLst>
        </pc:picChg>
        <pc:picChg chg="add mod">
          <ac:chgData name="Jamie Love" userId="66640fafb55bc158" providerId="LiveId" clId="{20F0BA5D-2E85-42BB-843D-9B607575F904}" dt="2023-12-17T15:57:53.982" v="2314" actId="1076"/>
          <ac:picMkLst>
            <pc:docMk/>
            <pc:sldMk cId="2273845557" sldId="318"/>
            <ac:picMk id="7" creationId="{1BAF0D36-CF17-A6A7-7BEB-75604D91658D}"/>
          </ac:picMkLst>
        </pc:picChg>
        <pc:picChg chg="add mod">
          <ac:chgData name="Jamie Love" userId="66640fafb55bc158" providerId="LiveId" clId="{20F0BA5D-2E85-42BB-843D-9B607575F904}" dt="2023-12-17T15:53:23.625" v="2280" actId="1076"/>
          <ac:picMkLst>
            <pc:docMk/>
            <pc:sldMk cId="2273845557" sldId="318"/>
            <ac:picMk id="9" creationId="{FDA15ADF-9BD0-9FF4-99B0-27CFF8CA1980}"/>
          </ac:picMkLst>
        </pc:picChg>
        <pc:cxnChg chg="add mod">
          <ac:chgData name="Jamie Love" userId="66640fafb55bc158" providerId="LiveId" clId="{20F0BA5D-2E85-42BB-843D-9B607575F904}" dt="2023-12-17T18:07:13.560" v="2759" actId="1076"/>
          <ac:cxnSpMkLst>
            <pc:docMk/>
            <pc:sldMk cId="2273845557" sldId="318"/>
            <ac:cxnSpMk id="12" creationId="{CC90F22A-673D-9949-DB28-6AD60FA1BFB0}"/>
          </ac:cxnSpMkLst>
        </pc:cxnChg>
        <pc:cxnChg chg="add mod">
          <ac:chgData name="Jamie Love" userId="66640fafb55bc158" providerId="LiveId" clId="{20F0BA5D-2E85-42BB-843D-9B607575F904}" dt="2023-12-17T16:05:26.700" v="2366" actId="255"/>
          <ac:cxnSpMkLst>
            <pc:docMk/>
            <pc:sldMk cId="2273845557" sldId="318"/>
            <ac:cxnSpMk id="23" creationId="{75C5BCED-8C76-BD30-EB46-50D67644A43A}"/>
          </ac:cxnSpMkLst>
        </pc:cxnChg>
        <pc:cxnChg chg="add mod">
          <ac:chgData name="Jamie Love" userId="66640fafb55bc158" providerId="LiveId" clId="{20F0BA5D-2E85-42BB-843D-9B607575F904}" dt="2023-12-17T15:57:56.781" v="2315" actId="1076"/>
          <ac:cxnSpMkLst>
            <pc:docMk/>
            <pc:sldMk cId="2273845557" sldId="318"/>
            <ac:cxnSpMk id="27" creationId="{D7567241-D916-9C12-53EB-2D0686687D42}"/>
          </ac:cxnSpMkLst>
        </pc:cxnChg>
        <pc:cxnChg chg="add mod">
          <ac:chgData name="Jamie Love" userId="66640fafb55bc158" providerId="LiveId" clId="{20F0BA5D-2E85-42BB-843D-9B607575F904}" dt="2023-12-17T15:57:53.982" v="2314" actId="1076"/>
          <ac:cxnSpMkLst>
            <pc:docMk/>
            <pc:sldMk cId="2273845557" sldId="318"/>
            <ac:cxnSpMk id="43" creationId="{D65D71F3-3A6D-E01E-71A3-2049DE741F15}"/>
          </ac:cxnSpMkLst>
        </pc:cxnChg>
        <pc:cxnChg chg="add mod">
          <ac:chgData name="Jamie Love" userId="66640fafb55bc158" providerId="LiveId" clId="{20F0BA5D-2E85-42BB-843D-9B607575F904}" dt="2023-12-17T18:07:13.560" v="2759" actId="1076"/>
          <ac:cxnSpMkLst>
            <pc:docMk/>
            <pc:sldMk cId="2273845557" sldId="318"/>
            <ac:cxnSpMk id="46" creationId="{099670C1-46B0-A839-3FE0-02A893211DC4}"/>
          </ac:cxnSpMkLst>
        </pc:cxnChg>
        <pc:cxnChg chg="add mod">
          <ac:chgData name="Jamie Love" userId="66640fafb55bc158" providerId="LiveId" clId="{20F0BA5D-2E85-42BB-843D-9B607575F904}" dt="2023-12-17T16:04:49.684" v="2364" actId="14100"/>
          <ac:cxnSpMkLst>
            <pc:docMk/>
            <pc:sldMk cId="2273845557" sldId="318"/>
            <ac:cxnSpMk id="61" creationId="{2B2B67DF-D908-1B25-3F42-8E2B6C7699BB}"/>
          </ac:cxnSpMkLst>
        </pc:cxnChg>
      </pc:sldChg>
      <pc:sldChg chg="new del">
        <pc:chgData name="Jamie Love" userId="66640fafb55bc158" providerId="LiveId" clId="{20F0BA5D-2E85-42BB-843D-9B607575F904}" dt="2023-12-17T15:05:41.142" v="1825" actId="2696"/>
        <pc:sldMkLst>
          <pc:docMk/>
          <pc:sldMk cId="352161084" sldId="319"/>
        </pc:sldMkLst>
      </pc:sldChg>
      <pc:sldChg chg="addSp delSp modSp new del mod setBg setClrOvrMap delDesignElem chgLayout">
        <pc:chgData name="Jamie Love" userId="66640fafb55bc158" providerId="LiveId" clId="{20F0BA5D-2E85-42BB-843D-9B607575F904}" dt="2023-12-17T15:14:06.879" v="1941" actId="2696"/>
        <pc:sldMkLst>
          <pc:docMk/>
          <pc:sldMk cId="3151172860" sldId="320"/>
        </pc:sldMkLst>
        <pc:spChg chg="mod ord">
          <ac:chgData name="Jamie Love" userId="66640fafb55bc158" providerId="LiveId" clId="{20F0BA5D-2E85-42BB-843D-9B607575F904}" dt="2023-12-17T15:10:18.838" v="1892" actId="700"/>
          <ac:spMkLst>
            <pc:docMk/>
            <pc:sldMk cId="3151172860" sldId="320"/>
            <ac:spMk id="2" creationId="{133B50AF-A058-9572-11C9-9BD8C3105F0A}"/>
          </ac:spMkLst>
        </pc:spChg>
        <pc:spChg chg="mod">
          <ac:chgData name="Jamie Love" userId="66640fafb55bc158" providerId="LiveId" clId="{20F0BA5D-2E85-42BB-843D-9B607575F904}" dt="2023-12-17T15:09:08.570" v="1885" actId="26606"/>
          <ac:spMkLst>
            <pc:docMk/>
            <pc:sldMk cId="3151172860" sldId="320"/>
            <ac:spMk id="3" creationId="{B0E60B34-971C-B95C-677C-B07154D49F13}"/>
          </ac:spMkLst>
        </pc:spChg>
        <pc:spChg chg="mod">
          <ac:chgData name="Jamie Love" userId="66640fafb55bc158" providerId="LiveId" clId="{20F0BA5D-2E85-42BB-843D-9B607575F904}" dt="2023-12-17T15:09:08.570" v="1885" actId="26606"/>
          <ac:spMkLst>
            <pc:docMk/>
            <pc:sldMk cId="3151172860" sldId="320"/>
            <ac:spMk id="4" creationId="{BF9D07F6-AE52-7A37-F25E-3436875FDCE7}"/>
          </ac:spMkLst>
        </pc:spChg>
        <pc:spChg chg="mod">
          <ac:chgData name="Jamie Love" userId="66640fafb55bc158" providerId="LiveId" clId="{20F0BA5D-2E85-42BB-843D-9B607575F904}" dt="2023-12-17T15:09:08.570" v="1885" actId="26606"/>
          <ac:spMkLst>
            <pc:docMk/>
            <pc:sldMk cId="3151172860" sldId="320"/>
            <ac:spMk id="5" creationId="{0E44D02B-4C2F-0132-AA52-77E06F6761C6}"/>
          </ac:spMkLst>
        </pc:spChg>
        <pc:spChg chg="add del mod">
          <ac:chgData name="Jamie Love" userId="66640fafb55bc158" providerId="LiveId" clId="{20F0BA5D-2E85-42BB-843D-9B607575F904}" dt="2023-12-17T15:09:14.657" v="1886" actId="478"/>
          <ac:spMkLst>
            <pc:docMk/>
            <pc:sldMk cId="3151172860" sldId="320"/>
            <ac:spMk id="6" creationId="{87B5D4DA-335E-B299-4ABE-6F19319BA3D8}"/>
          </ac:spMkLst>
        </pc:spChg>
        <pc:spChg chg="add del mod">
          <ac:chgData name="Jamie Love" userId="66640fafb55bc158" providerId="LiveId" clId="{20F0BA5D-2E85-42BB-843D-9B607575F904}" dt="2023-12-17T15:09:17.492" v="1887" actId="478"/>
          <ac:spMkLst>
            <pc:docMk/>
            <pc:sldMk cId="3151172860" sldId="320"/>
            <ac:spMk id="7" creationId="{C5C52B46-F2BA-54B4-75EB-00A19A7D93C4}"/>
          </ac:spMkLst>
        </pc:spChg>
        <pc:spChg chg="add del">
          <ac:chgData name="Jamie Love" userId="66640fafb55bc158" providerId="LiveId" clId="{20F0BA5D-2E85-42BB-843D-9B607575F904}" dt="2023-12-17T15:09:05.879" v="1880" actId="26606"/>
          <ac:spMkLst>
            <pc:docMk/>
            <pc:sldMk cId="3151172860" sldId="320"/>
            <ac:spMk id="15" creationId="{75F65CD9-825D-44BD-8681-D42D260D4C63}"/>
          </ac:spMkLst>
        </pc:spChg>
        <pc:spChg chg="add del">
          <ac:chgData name="Jamie Love" userId="66640fafb55bc158" providerId="LiveId" clId="{20F0BA5D-2E85-42BB-843D-9B607575F904}" dt="2023-12-17T15:09:05.879" v="1880" actId="26606"/>
          <ac:spMkLst>
            <pc:docMk/>
            <pc:sldMk cId="3151172860" sldId="320"/>
            <ac:spMk id="17" creationId="{B2F64C47-BE0B-4DA4-A62F-C6922DD2082F}"/>
          </ac:spMkLst>
        </pc:spChg>
        <pc:spChg chg="add del">
          <ac:chgData name="Jamie Love" userId="66640fafb55bc158" providerId="LiveId" clId="{20F0BA5D-2E85-42BB-843D-9B607575F904}" dt="2023-12-17T15:09:06.617" v="1882" actId="26606"/>
          <ac:spMkLst>
            <pc:docMk/>
            <pc:sldMk cId="3151172860" sldId="320"/>
            <ac:spMk id="19" creationId="{80A7F0DD-3DB5-48D0-A338-52932ECF5681}"/>
          </ac:spMkLst>
        </pc:spChg>
        <pc:spChg chg="add del">
          <ac:chgData name="Jamie Love" userId="66640fafb55bc158" providerId="LiveId" clId="{20F0BA5D-2E85-42BB-843D-9B607575F904}" dt="2023-12-17T15:09:06.617" v="1882" actId="26606"/>
          <ac:spMkLst>
            <pc:docMk/>
            <pc:sldMk cId="3151172860" sldId="320"/>
            <ac:spMk id="21" creationId="{77580997-46DA-48C1-9929-FE4F5CE96256}"/>
          </ac:spMkLst>
        </pc:spChg>
        <pc:picChg chg="add del mod">
          <ac:chgData name="Jamie Love" userId="66640fafb55bc158" providerId="LiveId" clId="{20F0BA5D-2E85-42BB-843D-9B607575F904}" dt="2023-12-17T15:08:18.609" v="1876" actId="478"/>
          <ac:picMkLst>
            <pc:docMk/>
            <pc:sldMk cId="3151172860" sldId="320"/>
            <ac:picMk id="9" creationId="{B38905AA-9499-7473-4B2C-F8824562676A}"/>
          </ac:picMkLst>
        </pc:picChg>
        <pc:picChg chg="add del">
          <ac:chgData name="Jamie Love" userId="66640fafb55bc158" providerId="LiveId" clId="{20F0BA5D-2E85-42BB-843D-9B607575F904}" dt="2023-12-17T15:09:05.879" v="1880" actId="26606"/>
          <ac:picMkLst>
            <pc:docMk/>
            <pc:sldMk cId="3151172860" sldId="320"/>
            <ac:picMk id="13" creationId="{42476583-CC33-45CE-B51B-215B5673CD22}"/>
          </ac:picMkLst>
        </pc:picChg>
        <pc:picChg chg="add del">
          <ac:chgData name="Jamie Love" userId="66640fafb55bc158" providerId="LiveId" clId="{20F0BA5D-2E85-42BB-843D-9B607575F904}" dt="2023-12-17T15:09:06.617" v="1882" actId="26606"/>
          <ac:picMkLst>
            <pc:docMk/>
            <pc:sldMk cId="3151172860" sldId="320"/>
            <ac:picMk id="20" creationId="{42476583-CC33-45CE-B51B-215B5673CD22}"/>
          </ac:picMkLst>
        </pc:picChg>
        <pc:picChg chg="add del">
          <ac:chgData name="Jamie Love" userId="66640fafb55bc158" providerId="LiveId" clId="{20F0BA5D-2E85-42BB-843D-9B607575F904}" dt="2023-12-17T15:09:06.617" v="1882" actId="26606"/>
          <ac:picMkLst>
            <pc:docMk/>
            <pc:sldMk cId="3151172860" sldId="320"/>
            <ac:picMk id="22" creationId="{93F92867-10AA-410C-8AD1-2D2DBFE3FA0B}"/>
          </ac:picMkLst>
        </pc:picChg>
        <pc:picChg chg="add del">
          <ac:chgData name="Jamie Love" userId="66640fafb55bc158" providerId="LiveId" clId="{20F0BA5D-2E85-42BB-843D-9B607575F904}" dt="2023-12-17T15:09:08.544" v="1884" actId="26606"/>
          <ac:picMkLst>
            <pc:docMk/>
            <pc:sldMk cId="3151172860" sldId="320"/>
            <ac:picMk id="24" creationId="{42476583-CC33-45CE-B51B-215B5673CD22}"/>
          </ac:picMkLst>
        </pc:picChg>
        <pc:picChg chg="add del">
          <ac:chgData name="Jamie Love" userId="66640fafb55bc158" providerId="LiveId" clId="{20F0BA5D-2E85-42BB-843D-9B607575F904}" dt="2023-12-17T15:10:18.838" v="1892" actId="700"/>
          <ac:picMkLst>
            <pc:docMk/>
            <pc:sldMk cId="3151172860" sldId="320"/>
            <ac:picMk id="26" creationId="{42476583-CC33-45CE-B51B-215B5673CD22}"/>
          </ac:picMkLst>
        </pc:picChg>
      </pc:sldChg>
      <pc:sldChg chg="addSp delSp modSp add mod ord addAnim">
        <pc:chgData name="Jamie Love" userId="66640fafb55bc158" providerId="LiveId" clId="{20F0BA5D-2E85-42BB-843D-9B607575F904}" dt="2023-12-17T15:14:26.956" v="1945" actId="962"/>
        <pc:sldMkLst>
          <pc:docMk/>
          <pc:sldMk cId="1967462157" sldId="321"/>
        </pc:sldMkLst>
        <pc:spChg chg="mod">
          <ac:chgData name="Jamie Love" userId="66640fafb55bc158" providerId="LiveId" clId="{20F0BA5D-2E85-42BB-843D-9B607575F904}" dt="2023-12-17T15:14:21.670" v="1942" actId="26606"/>
          <ac:spMkLst>
            <pc:docMk/>
            <pc:sldMk cId="1967462157" sldId="321"/>
            <ac:spMk id="3" creationId="{1DDBBC93-70DF-4E4E-98E3-08124185AB18}"/>
          </ac:spMkLst>
        </pc:spChg>
        <pc:spChg chg="mod">
          <ac:chgData name="Jamie Love" userId="66640fafb55bc158" providerId="LiveId" clId="{20F0BA5D-2E85-42BB-843D-9B607575F904}" dt="2023-12-17T15:14:21.670" v="1942" actId="26606"/>
          <ac:spMkLst>
            <pc:docMk/>
            <pc:sldMk cId="1967462157" sldId="321"/>
            <ac:spMk id="4" creationId="{65DE74E9-AA78-46C1-845A-0B72FA8AF35E}"/>
          </ac:spMkLst>
        </pc:spChg>
        <pc:spChg chg="mod">
          <ac:chgData name="Jamie Love" userId="66640fafb55bc158" providerId="LiveId" clId="{20F0BA5D-2E85-42BB-843D-9B607575F904}" dt="2023-12-17T15:14:21.670" v="1942" actId="26606"/>
          <ac:spMkLst>
            <pc:docMk/>
            <pc:sldMk cId="1967462157" sldId="321"/>
            <ac:spMk id="7" creationId="{05C25F72-F9A7-42F9-9720-0801ED77D4D1}"/>
          </ac:spMkLst>
        </pc:spChg>
        <pc:spChg chg="mod">
          <ac:chgData name="Jamie Love" userId="66640fafb55bc158" providerId="LiveId" clId="{20F0BA5D-2E85-42BB-843D-9B607575F904}" dt="2023-12-17T15:14:21.670" v="1942" actId="26606"/>
          <ac:spMkLst>
            <pc:docMk/>
            <pc:sldMk cId="1967462157" sldId="321"/>
            <ac:spMk id="8" creationId="{AEEDFC2F-FF0A-4EC9-A0BB-0AA2B1E6BA4A}"/>
          </ac:spMkLst>
        </pc:spChg>
        <pc:spChg chg="mod">
          <ac:chgData name="Jamie Love" userId="66640fafb55bc158" providerId="LiveId" clId="{20F0BA5D-2E85-42BB-843D-9B607575F904}" dt="2023-12-17T15:14:21.670" v="1942" actId="26606"/>
          <ac:spMkLst>
            <pc:docMk/>
            <pc:sldMk cId="1967462157" sldId="321"/>
            <ac:spMk id="9" creationId="{6DCF8D89-56D9-4E2B-9838-07DFB6E9D2BB}"/>
          </ac:spMkLst>
        </pc:spChg>
        <pc:spChg chg="del">
          <ac:chgData name="Jamie Love" userId="66640fafb55bc158" providerId="LiveId" clId="{20F0BA5D-2E85-42BB-843D-9B607575F904}" dt="2023-12-17T15:14:21.670" v="1942" actId="26606"/>
          <ac:spMkLst>
            <pc:docMk/>
            <pc:sldMk cId="1967462157" sldId="321"/>
            <ac:spMk id="21" creationId="{CBD94887-6A10-4F62-8EE1-B2BCFA1F380F}"/>
          </ac:spMkLst>
        </pc:spChg>
        <pc:spChg chg="add">
          <ac:chgData name="Jamie Love" userId="66640fafb55bc158" providerId="LiveId" clId="{20F0BA5D-2E85-42BB-843D-9B607575F904}" dt="2023-12-17T15:14:21.670" v="1942" actId="26606"/>
          <ac:spMkLst>
            <pc:docMk/>
            <pc:sldMk cId="1967462157" sldId="321"/>
            <ac:spMk id="30" creationId="{0DC895F7-4E59-40FB-87DD-ACE47F94C143}"/>
          </ac:spMkLst>
        </pc:spChg>
        <pc:picChg chg="mod">
          <ac:chgData name="Jamie Love" userId="66640fafb55bc158" providerId="LiveId" clId="{20F0BA5D-2E85-42BB-843D-9B607575F904}" dt="2023-12-17T15:14:26.956" v="1945" actId="962"/>
          <ac:picMkLst>
            <pc:docMk/>
            <pc:sldMk cId="1967462157" sldId="321"/>
            <ac:picMk id="6" creationId="{4642631A-6ABE-41EA-A308-9CF1230F1421}"/>
          </ac:picMkLst>
        </pc:picChg>
        <pc:picChg chg="del">
          <ac:chgData name="Jamie Love" userId="66640fafb55bc158" providerId="LiveId" clId="{20F0BA5D-2E85-42BB-843D-9B607575F904}" dt="2023-12-17T15:14:21.670" v="1942" actId="26606"/>
          <ac:picMkLst>
            <pc:docMk/>
            <pc:sldMk cId="1967462157" sldId="321"/>
            <ac:picMk id="19" creationId="{DF6A9299-1D12-47E2-9DD4-03342553C4AA}"/>
          </ac:picMkLst>
        </pc:picChg>
        <pc:picChg chg="del">
          <ac:chgData name="Jamie Love" userId="66640fafb55bc158" providerId="LiveId" clId="{20F0BA5D-2E85-42BB-843D-9B607575F904}" dt="2023-12-17T15:14:21.670" v="1942" actId="26606"/>
          <ac:picMkLst>
            <pc:docMk/>
            <pc:sldMk cId="1967462157" sldId="321"/>
            <ac:picMk id="23" creationId="{A3D512BA-228A-4979-9312-ACD246E1099D}"/>
          </ac:picMkLst>
        </pc:picChg>
        <pc:picChg chg="add">
          <ac:chgData name="Jamie Love" userId="66640fafb55bc158" providerId="LiveId" clId="{20F0BA5D-2E85-42BB-843D-9B607575F904}" dt="2023-12-17T15:14:21.670" v="1942" actId="26606"/>
          <ac:picMkLst>
            <pc:docMk/>
            <pc:sldMk cId="1967462157" sldId="321"/>
            <ac:picMk id="28" creationId="{CBECFFDC-94DB-4DA3-94FE-22FEDDA8FA30}"/>
          </ac:picMkLst>
        </pc:picChg>
        <pc:picChg chg="add">
          <ac:chgData name="Jamie Love" userId="66640fafb55bc158" providerId="LiveId" clId="{20F0BA5D-2E85-42BB-843D-9B607575F904}" dt="2023-12-17T15:14:21.670" v="1942" actId="26606"/>
          <ac:picMkLst>
            <pc:docMk/>
            <pc:sldMk cId="1967462157" sldId="321"/>
            <ac:picMk id="32" creationId="{1A4C720E-710D-44F8-A8D7-2BAA61E1814B}"/>
          </ac:picMkLst>
        </pc:picChg>
      </pc:sldChg>
      <pc:sldChg chg="add del setBg">
        <pc:chgData name="Jamie Love" userId="66640fafb55bc158" providerId="LiveId" clId="{20F0BA5D-2E85-42BB-843D-9B607575F904}" dt="2023-12-17T15:10:02.799" v="1891" actId="2696"/>
        <pc:sldMkLst>
          <pc:docMk/>
          <pc:sldMk cId="3581585688" sldId="321"/>
        </pc:sldMkLst>
      </pc:sldChg>
      <pc:sldChg chg="addSp delSp modSp add mod ord">
        <pc:chgData name="Jamie Love" userId="66640fafb55bc158" providerId="LiveId" clId="{20F0BA5D-2E85-42BB-843D-9B607575F904}" dt="2023-12-17T16:31:17.707" v="2428" actId="14100"/>
        <pc:sldMkLst>
          <pc:docMk/>
          <pc:sldMk cId="4237621026" sldId="322"/>
        </pc:sldMkLst>
        <pc:spChg chg="mod">
          <ac:chgData name="Jamie Love" userId="66640fafb55bc158" providerId="LiveId" clId="{20F0BA5D-2E85-42BB-843D-9B607575F904}" dt="2023-12-17T15:51:39.905" v="2269" actId="1076"/>
          <ac:spMkLst>
            <pc:docMk/>
            <pc:sldMk cId="4237621026" sldId="322"/>
            <ac:spMk id="10" creationId="{84DD59E5-FC4A-FBF5-1DFF-B8A8873CB312}"/>
          </ac:spMkLst>
        </pc:spChg>
        <pc:spChg chg="mod">
          <ac:chgData name="Jamie Love" userId="66640fafb55bc158" providerId="LiveId" clId="{20F0BA5D-2E85-42BB-843D-9B607575F904}" dt="2023-12-17T15:58:46.492" v="2322" actId="113"/>
          <ac:spMkLst>
            <pc:docMk/>
            <pc:sldMk cId="4237621026" sldId="322"/>
            <ac:spMk id="18" creationId="{780A046B-70CB-D081-B8D2-21CFDCB9AD4A}"/>
          </ac:spMkLst>
        </pc:spChg>
        <pc:spChg chg="mod">
          <ac:chgData name="Jamie Love" userId="66640fafb55bc158" providerId="LiveId" clId="{20F0BA5D-2E85-42BB-843D-9B607575F904}" dt="2023-12-17T15:58:15.020" v="2319" actId="1076"/>
          <ac:spMkLst>
            <pc:docMk/>
            <pc:sldMk cId="4237621026" sldId="322"/>
            <ac:spMk id="25" creationId="{34025584-D056-F264-0134-41E204A40BAC}"/>
          </ac:spMkLst>
        </pc:spChg>
        <pc:spChg chg="add mod">
          <ac:chgData name="Jamie Love" userId="66640fafb55bc158" providerId="LiveId" clId="{20F0BA5D-2E85-42BB-843D-9B607575F904}" dt="2023-12-17T16:00:39.804" v="2327" actId="208"/>
          <ac:spMkLst>
            <pc:docMk/>
            <pc:sldMk cId="4237621026" sldId="322"/>
            <ac:spMk id="32" creationId="{DF1E3A56-9849-0694-E39E-FA8414152823}"/>
          </ac:spMkLst>
        </pc:spChg>
        <pc:spChg chg="add mod">
          <ac:chgData name="Jamie Love" userId="66640fafb55bc158" providerId="LiveId" clId="{20F0BA5D-2E85-42BB-843D-9B607575F904}" dt="2023-12-17T16:00:54.512" v="2330" actId="14100"/>
          <ac:spMkLst>
            <pc:docMk/>
            <pc:sldMk cId="4237621026" sldId="322"/>
            <ac:spMk id="33" creationId="{07AA1EE3-0D08-F189-EBA0-59AE1303F0CE}"/>
          </ac:spMkLst>
        </pc:spChg>
        <pc:graphicFrameChg chg="mod">
          <ac:chgData name="Jamie Love" userId="66640fafb55bc158" providerId="LiveId" clId="{20F0BA5D-2E85-42BB-843D-9B607575F904}" dt="2023-12-17T15:49:41.383" v="2259" actId="1076"/>
          <ac:graphicFrameMkLst>
            <pc:docMk/>
            <pc:sldMk cId="4237621026" sldId="322"/>
            <ac:graphicFrameMk id="14" creationId="{CEC6DA80-0404-4CED-A682-9D41A16B341E}"/>
          </ac:graphicFrameMkLst>
        </pc:graphicFrameChg>
        <pc:picChg chg="del">
          <ac:chgData name="Jamie Love" userId="66640fafb55bc158" providerId="LiveId" clId="{20F0BA5D-2E85-42BB-843D-9B607575F904}" dt="2023-12-17T15:49:00.067" v="2248" actId="478"/>
          <ac:picMkLst>
            <pc:docMk/>
            <pc:sldMk cId="4237621026" sldId="322"/>
            <ac:picMk id="4" creationId="{523363EE-F3FB-2D18-4E7E-01E66B825E21}"/>
          </ac:picMkLst>
        </pc:picChg>
        <pc:picChg chg="add mod">
          <ac:chgData name="Jamie Love" userId="66640fafb55bc158" providerId="LiveId" clId="{20F0BA5D-2E85-42BB-843D-9B607575F904}" dt="2023-12-17T15:50:03.082" v="2263" actId="108"/>
          <ac:picMkLst>
            <pc:docMk/>
            <pc:sldMk cId="4237621026" sldId="322"/>
            <ac:picMk id="5" creationId="{ADBF79C2-D8AB-1100-4E10-615EE19C1B03}"/>
          </ac:picMkLst>
        </pc:picChg>
        <pc:picChg chg="del">
          <ac:chgData name="Jamie Love" userId="66640fafb55bc158" providerId="LiveId" clId="{20F0BA5D-2E85-42BB-843D-9B607575F904}" dt="2023-12-17T15:51:32.312" v="2267" actId="478"/>
          <ac:picMkLst>
            <pc:docMk/>
            <pc:sldMk cId="4237621026" sldId="322"/>
            <ac:picMk id="7" creationId="{1BAF0D36-CF17-A6A7-7BEB-75604D91658D}"/>
          </ac:picMkLst>
        </pc:picChg>
        <pc:picChg chg="del mod">
          <ac:chgData name="Jamie Love" userId="66640fafb55bc158" providerId="LiveId" clId="{20F0BA5D-2E85-42BB-843D-9B607575F904}" dt="2023-12-17T15:57:13.935" v="2307" actId="478"/>
          <ac:picMkLst>
            <pc:docMk/>
            <pc:sldMk cId="4237621026" sldId="322"/>
            <ac:picMk id="9" creationId="{FDA15ADF-9BD0-9FF4-99B0-27CFF8CA1980}"/>
          </ac:picMkLst>
        </pc:picChg>
        <pc:picChg chg="add mod">
          <ac:chgData name="Jamie Love" userId="66640fafb55bc158" providerId="LiveId" clId="{20F0BA5D-2E85-42BB-843D-9B607575F904}" dt="2023-12-17T15:58:18.856" v="2320" actId="1076"/>
          <ac:picMkLst>
            <pc:docMk/>
            <pc:sldMk cId="4237621026" sldId="322"/>
            <ac:picMk id="13" creationId="{EF7244A9-9AF4-1F8A-6567-805F72F8689E}"/>
          </ac:picMkLst>
        </pc:picChg>
        <pc:picChg chg="add mod">
          <ac:chgData name="Jamie Love" userId="66640fafb55bc158" providerId="LiveId" clId="{20F0BA5D-2E85-42BB-843D-9B607575F904}" dt="2023-12-17T16:01:27.529" v="2335" actId="1076"/>
          <ac:picMkLst>
            <pc:docMk/>
            <pc:sldMk cId="4237621026" sldId="322"/>
            <ac:picMk id="24" creationId="{95C34453-11EC-5320-DDD2-A24E4CF6FFAA}"/>
          </ac:picMkLst>
        </pc:picChg>
        <pc:inkChg chg="add del">
          <ac:chgData name="Jamie Love" userId="66640fafb55bc158" providerId="LiveId" clId="{20F0BA5D-2E85-42BB-843D-9B607575F904}" dt="2023-12-17T15:59:41.214" v="2324"/>
          <ac:inkMkLst>
            <pc:docMk/>
            <pc:sldMk cId="4237621026" sldId="322"/>
            <ac:inkMk id="31" creationId="{B510BAFE-ECD5-277D-1D70-3899D6F08580}"/>
          </ac:inkMkLst>
        </pc:inkChg>
        <pc:cxnChg chg="mod">
          <ac:chgData name="Jamie Love" userId="66640fafb55bc158" providerId="LiveId" clId="{20F0BA5D-2E85-42BB-843D-9B607575F904}" dt="2023-12-17T15:51:43.905" v="2270" actId="14100"/>
          <ac:cxnSpMkLst>
            <pc:docMk/>
            <pc:sldMk cId="4237621026" sldId="322"/>
            <ac:cxnSpMk id="12" creationId="{CC90F22A-673D-9949-DB28-6AD60FA1BFB0}"/>
          </ac:cxnSpMkLst>
        </pc:cxnChg>
        <pc:cxnChg chg="mod">
          <ac:chgData name="Jamie Love" userId="66640fafb55bc158" providerId="LiveId" clId="{20F0BA5D-2E85-42BB-843D-9B607575F904}" dt="2023-12-17T16:31:17.707" v="2428" actId="14100"/>
          <ac:cxnSpMkLst>
            <pc:docMk/>
            <pc:sldMk cId="4237621026" sldId="322"/>
            <ac:cxnSpMk id="23" creationId="{75C5BCED-8C76-BD30-EB46-50D67644A43A}"/>
          </ac:cxnSpMkLst>
        </pc:cxnChg>
        <pc:cxnChg chg="mod">
          <ac:chgData name="Jamie Love" userId="66640fafb55bc158" providerId="LiveId" clId="{20F0BA5D-2E85-42BB-843D-9B607575F904}" dt="2023-12-17T16:01:27.529" v="2335" actId="1076"/>
          <ac:cxnSpMkLst>
            <pc:docMk/>
            <pc:sldMk cId="4237621026" sldId="322"/>
            <ac:cxnSpMk id="27" creationId="{D7567241-D916-9C12-53EB-2D0686687D42}"/>
          </ac:cxnSpMkLst>
        </pc:cxnChg>
        <pc:cxnChg chg="add mod">
          <ac:chgData name="Jamie Love" userId="66640fafb55bc158" providerId="LiveId" clId="{20F0BA5D-2E85-42BB-843D-9B607575F904}" dt="2023-12-17T16:01:22.940" v="2334" actId="14100"/>
          <ac:cxnSpMkLst>
            <pc:docMk/>
            <pc:sldMk cId="4237621026" sldId="322"/>
            <ac:cxnSpMk id="34" creationId="{FD5B2B9E-9701-6399-861E-C67234221982}"/>
          </ac:cxnSpMkLst>
        </pc:cxnChg>
        <pc:cxnChg chg="add mod">
          <ac:chgData name="Jamie Love" userId="66640fafb55bc158" providerId="LiveId" clId="{20F0BA5D-2E85-42BB-843D-9B607575F904}" dt="2023-12-17T16:01:47.494" v="2339" actId="14100"/>
          <ac:cxnSpMkLst>
            <pc:docMk/>
            <pc:sldMk cId="4237621026" sldId="322"/>
            <ac:cxnSpMk id="38" creationId="{D10C0DD8-A003-1FEF-BAFA-0D841F2CC438}"/>
          </ac:cxnSpMkLst>
        </pc:cxnChg>
        <pc:cxnChg chg="add mod">
          <ac:chgData name="Jamie Love" userId="66640fafb55bc158" providerId="LiveId" clId="{20F0BA5D-2E85-42BB-843D-9B607575F904}" dt="2023-12-17T16:03:34.581" v="2357" actId="14100"/>
          <ac:cxnSpMkLst>
            <pc:docMk/>
            <pc:sldMk cId="4237621026" sldId="322"/>
            <ac:cxnSpMk id="42" creationId="{A689D922-7BCA-0361-F79A-DF56A2D4374F}"/>
          </ac:cxnSpMkLst>
        </pc:cxnChg>
      </pc:sldChg>
      <pc:sldChg chg="modSp del mod">
        <pc:chgData name="Jamie Love" userId="66640fafb55bc158" providerId="LiveId" clId="{20F0BA5D-2E85-42BB-843D-9B607575F904}" dt="2023-12-17T17:19:13.860" v="2453" actId="2696"/>
        <pc:sldMkLst>
          <pc:docMk/>
          <pc:sldMk cId="924208946" sldId="323"/>
        </pc:sldMkLst>
        <pc:spChg chg="mod">
          <ac:chgData name="Jamie Love" userId="66640fafb55bc158" providerId="LiveId" clId="{20F0BA5D-2E85-42BB-843D-9B607575F904}" dt="2023-12-17T17:16:22.610" v="2450" actId="20577"/>
          <ac:spMkLst>
            <pc:docMk/>
            <pc:sldMk cId="924208946" sldId="323"/>
            <ac:spMk id="3" creationId="{08C842C8-7560-0259-EBCD-8539B4A95C8A}"/>
          </ac:spMkLst>
        </pc:spChg>
      </pc:sldChg>
      <pc:sldChg chg="delSp mod">
        <pc:chgData name="Jamie Love" userId="66640fafb55bc158" providerId="LiveId" clId="{20F0BA5D-2E85-42BB-843D-9B607575F904}" dt="2023-12-17T17:44:41.861" v="2646" actId="478"/>
        <pc:sldMkLst>
          <pc:docMk/>
          <pc:sldMk cId="637977963" sldId="324"/>
        </pc:sldMkLst>
        <pc:spChg chg="del">
          <ac:chgData name="Jamie Love" userId="66640fafb55bc158" providerId="LiveId" clId="{20F0BA5D-2E85-42BB-843D-9B607575F904}" dt="2023-12-17T17:44:41.861" v="2646" actId="478"/>
          <ac:spMkLst>
            <pc:docMk/>
            <pc:sldMk cId="637977963" sldId="324"/>
            <ac:spMk id="4" creationId="{A4A84BBE-FE7A-76AE-C89E-3B951934A72C}"/>
          </ac:spMkLst>
        </pc:spChg>
        <pc:spChg chg="del">
          <ac:chgData name="Jamie Love" userId="66640fafb55bc158" providerId="LiveId" clId="{20F0BA5D-2E85-42BB-843D-9B607575F904}" dt="2023-12-17T17:44:27.829" v="2645" actId="478"/>
          <ac:spMkLst>
            <pc:docMk/>
            <pc:sldMk cId="637977963" sldId="324"/>
            <ac:spMk id="5" creationId="{07A50AD3-0639-1A4A-7379-FD26CE382989}"/>
          </ac:spMkLst>
        </pc:spChg>
        <pc:spChg chg="del">
          <ac:chgData name="Jamie Love" userId="66640fafb55bc158" providerId="LiveId" clId="{20F0BA5D-2E85-42BB-843D-9B607575F904}" dt="2023-12-17T17:44:23.399" v="2644" actId="478"/>
          <ac:spMkLst>
            <pc:docMk/>
            <pc:sldMk cId="637977963" sldId="324"/>
            <ac:spMk id="18" creationId="{B0EC0B71-B063-95B3-5D41-9C932DD77AAE}"/>
          </ac:spMkLst>
        </pc:spChg>
      </pc:sldChg>
      <pc:sldChg chg="modSp mod">
        <pc:chgData name="Jamie Love" userId="66640fafb55bc158" providerId="LiveId" clId="{20F0BA5D-2E85-42BB-843D-9B607575F904}" dt="2023-12-20T17:09:21.482" v="3031" actId="255"/>
        <pc:sldMkLst>
          <pc:docMk/>
          <pc:sldMk cId="3987629998" sldId="325"/>
        </pc:sldMkLst>
        <pc:spChg chg="mod">
          <ac:chgData name="Jamie Love" userId="66640fafb55bc158" providerId="LiveId" clId="{20F0BA5D-2E85-42BB-843D-9B607575F904}" dt="2023-12-20T17:09:21.482" v="3031" actId="255"/>
          <ac:spMkLst>
            <pc:docMk/>
            <pc:sldMk cId="3987629998" sldId="325"/>
            <ac:spMk id="2" creationId="{66485278-3D07-466F-8351-667A2EBEABB8}"/>
          </ac:spMkLst>
        </pc:spChg>
      </pc:sldChg>
      <pc:sldMasterChg chg="delSldLayout">
        <pc:chgData name="Jamie Love" userId="66640fafb55bc158" providerId="LiveId" clId="{20F0BA5D-2E85-42BB-843D-9B607575F904}" dt="2023-12-17T15:17:19.434" v="1949" actId="2696"/>
        <pc:sldMasterMkLst>
          <pc:docMk/>
          <pc:sldMasterMk cId="3063861715" sldId="2147483718"/>
        </pc:sldMasterMkLst>
        <pc:sldLayoutChg chg="del">
          <pc:chgData name="Jamie Love" userId="66640fafb55bc158" providerId="LiveId" clId="{20F0BA5D-2E85-42BB-843D-9B607575F904}" dt="2023-12-17T15:17:19.434" v="1949" actId="2696"/>
          <pc:sldLayoutMkLst>
            <pc:docMk/>
            <pc:sldMasterMk cId="3063861715" sldId="2147483718"/>
            <pc:sldLayoutMk cId="3116903174" sldId="2147483738"/>
          </pc:sldLayoutMkLst>
        </pc:sldLayoutChg>
        <pc:sldLayoutChg chg="del">
          <pc:chgData name="Jamie Love" userId="66640fafb55bc158" providerId="LiveId" clId="{20F0BA5D-2E85-42BB-843D-9B607575F904}" dt="2023-12-17T15:17:15.283" v="1948" actId="2696"/>
          <pc:sldLayoutMkLst>
            <pc:docMk/>
            <pc:sldMasterMk cId="3063861715" sldId="2147483718"/>
            <pc:sldLayoutMk cId="346876296" sldId="2147483739"/>
          </pc:sldLayoutMkLst>
        </pc:sldLayoutChg>
        <pc:sldLayoutChg chg="del">
          <pc:chgData name="Jamie Love" userId="66640fafb55bc158" providerId="LiveId" clId="{20F0BA5D-2E85-42BB-843D-9B607575F904}" dt="2023-12-17T15:17:19.434" v="1949" actId="2696"/>
          <pc:sldLayoutMkLst>
            <pc:docMk/>
            <pc:sldMasterMk cId="3063861715" sldId="2147483718"/>
            <pc:sldLayoutMk cId="1798057537" sldId="2147483740"/>
          </pc:sldLayoutMkLst>
        </pc:sldLayoutChg>
      </pc:sldMasterChg>
    </pc:docChg>
  </pc:docChgLst>
  <pc:docChgLst>
    <pc:chgData name="Naadia Ajmal" userId="0b23d178898c52e0" providerId="Windows Live" clId="Web-{AED56278-799E-4E7E-A649-E5793D1F8332}"/>
    <pc:docChg chg="modSld">
      <pc:chgData name="Naadia Ajmal" userId="0b23d178898c52e0" providerId="Windows Live" clId="Web-{AED56278-799E-4E7E-A649-E5793D1F8332}" dt="2023-12-17T16:00:36.584" v="0"/>
      <pc:docMkLst>
        <pc:docMk/>
      </pc:docMkLst>
      <pc:sldChg chg="addSp delSp modSp">
        <pc:chgData name="Naadia Ajmal" userId="0b23d178898c52e0" providerId="Windows Live" clId="Web-{AED56278-799E-4E7E-A649-E5793D1F8332}" dt="2023-12-17T16:00:36.584" v="0"/>
        <pc:sldMkLst>
          <pc:docMk/>
          <pc:sldMk cId="2227882511" sldId="309"/>
        </pc:sldMkLst>
        <pc:spChg chg="del">
          <ac:chgData name="Naadia Ajmal" userId="0b23d178898c52e0" providerId="Windows Live" clId="Web-{AED56278-799E-4E7E-A649-E5793D1F8332}" dt="2023-12-17T16:00:36.584" v="0"/>
          <ac:spMkLst>
            <pc:docMk/>
            <pc:sldMk cId="2227882511" sldId="309"/>
            <ac:spMk id="3" creationId="{05408798-0DB3-46BF-880E-7BB904D700F6}"/>
          </ac:spMkLst>
        </pc:spChg>
        <pc:spChg chg="add mod">
          <ac:chgData name="Naadia Ajmal" userId="0b23d178898c52e0" providerId="Windows Live" clId="Web-{AED56278-799E-4E7E-A649-E5793D1F8332}" dt="2023-12-17T16:00:36.584" v="0"/>
          <ac:spMkLst>
            <pc:docMk/>
            <pc:sldMk cId="2227882511" sldId="309"/>
            <ac:spMk id="6" creationId="{93373DBD-874C-D6F8-8077-D349F748C381}"/>
          </ac:spMkLst>
        </pc:spChg>
      </pc:sldChg>
    </pc:docChg>
  </pc:docChgLst>
  <pc:docChgLst>
    <pc:chgData name="Daniela Saraiva" userId="7025344ffd5fee68" providerId="Windows Live" clId="Web-{157E9ED8-4013-4BA1-B42F-06A945E4F358}"/>
    <pc:docChg chg="modSld">
      <pc:chgData name="Daniela Saraiva" userId="7025344ffd5fee68" providerId="Windows Live" clId="Web-{157E9ED8-4013-4BA1-B42F-06A945E4F358}" dt="2023-12-19T23:10:55.339" v="6" actId="20577"/>
      <pc:docMkLst>
        <pc:docMk/>
      </pc:docMkLst>
      <pc:sldChg chg="modSp">
        <pc:chgData name="Daniela Saraiva" userId="7025344ffd5fee68" providerId="Windows Live" clId="Web-{157E9ED8-4013-4BA1-B42F-06A945E4F358}" dt="2023-12-19T23:10:55.339" v="6" actId="20577"/>
        <pc:sldMkLst>
          <pc:docMk/>
          <pc:sldMk cId="365334912" sldId="308"/>
        </pc:sldMkLst>
        <pc:spChg chg="mod">
          <ac:chgData name="Daniela Saraiva" userId="7025344ffd5fee68" providerId="Windows Live" clId="Web-{157E9ED8-4013-4BA1-B42F-06A945E4F358}" dt="2023-12-19T23:10:55.339" v="6" actId="20577"/>
          <ac:spMkLst>
            <pc:docMk/>
            <pc:sldMk cId="365334912" sldId="308"/>
            <ac:spMk id="4" creationId="{B0881FA9-F3B0-4912-B0E1-352094195C30}"/>
          </ac:spMkLst>
        </pc:spChg>
      </pc:sldChg>
    </pc:docChg>
  </pc:docChgLst>
  <pc:docChgLst>
    <pc:chgData name="Guest User" providerId="Windows Live" clId="Web-{4F5B6E18-E78B-49FE-AF1F-5594D4D616BC}"/>
    <pc:docChg chg="modSld">
      <pc:chgData name="Guest User" userId="" providerId="Windows Live" clId="Web-{4F5B6E18-E78B-49FE-AF1F-5594D4D616BC}" dt="2023-12-20T18:42:26.360" v="10" actId="1076"/>
      <pc:docMkLst>
        <pc:docMk/>
      </pc:docMkLst>
      <pc:sldChg chg="addSp delSp modSp">
        <pc:chgData name="Guest User" userId="" providerId="Windows Live" clId="Web-{4F5B6E18-E78B-49FE-AF1F-5594D4D616BC}" dt="2023-12-20T18:42:26.360" v="10" actId="1076"/>
        <pc:sldMkLst>
          <pc:docMk/>
          <pc:sldMk cId="1009435535" sldId="317"/>
        </pc:sldMkLst>
        <pc:grpChg chg="add mod">
          <ac:chgData name="Guest User" userId="" providerId="Windows Live" clId="Web-{4F5B6E18-E78B-49FE-AF1F-5594D4D616BC}" dt="2023-12-20T18:42:26.360" v="10" actId="1076"/>
          <ac:grpSpMkLst>
            <pc:docMk/>
            <pc:sldMk cId="1009435535" sldId="317"/>
            <ac:grpSpMk id="23" creationId="{687A9A17-B43F-08DA-3F3C-74E458A3330A}"/>
          </ac:grpSpMkLst>
        </pc:grpChg>
        <pc:grpChg chg="del mod">
          <ac:chgData name="Guest User" userId="" providerId="Windows Live" clId="Web-{4F5B6E18-E78B-49FE-AF1F-5594D4D616BC}" dt="2023-12-20T18:41:33.343" v="2"/>
          <ac:grpSpMkLst>
            <pc:docMk/>
            <pc:sldMk cId="1009435535" sldId="317"/>
            <ac:grpSpMk id="943" creationId="{0474DF75-9F47-D5B1-02BB-485563BF2313}"/>
          </ac:grpSpMkLst>
        </pc:grpChg>
        <pc:picChg chg="add mod">
          <ac:chgData name="Guest User" userId="" providerId="Windows Live" clId="Web-{4F5B6E18-E78B-49FE-AF1F-5594D4D616BC}" dt="2023-12-20T18:42:05.891" v="7" actId="14100"/>
          <ac:picMkLst>
            <pc:docMk/>
            <pc:sldMk cId="1009435535" sldId="317"/>
            <ac:picMk id="22" creationId="{B3C553CD-5F34-1F7F-2228-50F1470B847E}"/>
          </ac:picMkLst>
        </pc:picChg>
        <pc:picChg chg="del mod topLvl">
          <ac:chgData name="Guest User" userId="" providerId="Windows Live" clId="Web-{4F5B6E18-E78B-49FE-AF1F-5594D4D616BC}" dt="2023-12-20T18:41:37.921" v="4"/>
          <ac:picMkLst>
            <pc:docMk/>
            <pc:sldMk cId="1009435535" sldId="317"/>
            <ac:picMk id="35" creationId="{6B74D305-D805-4249-5213-8950D826CFAB}"/>
          </ac:picMkLst>
        </pc:picChg>
        <pc:picChg chg="mod topLvl">
          <ac:chgData name="Guest User" userId="" providerId="Windows Live" clId="Web-{4F5B6E18-E78B-49FE-AF1F-5594D4D616BC}" dt="2023-12-20T18:42:12.813" v="8" actId="14100"/>
          <ac:picMkLst>
            <pc:docMk/>
            <pc:sldMk cId="1009435535" sldId="317"/>
            <ac:picMk id="36" creationId="{D05D5781-9366-1274-A96E-26898BE43C84}"/>
          </ac:picMkLst>
        </pc:picChg>
      </pc:sldChg>
    </pc:docChg>
  </pc:docChgLst>
  <pc:docChgLst>
    <pc:chgData name="Guest User" providerId="Windows Live" clId="Web-{C8B42C47-B92E-4669-8688-DF94CF3290EC}"/>
    <pc:docChg chg="modSld">
      <pc:chgData name="Guest User" userId="" providerId="Windows Live" clId="Web-{C8B42C47-B92E-4669-8688-DF94CF3290EC}" dt="2023-12-20T16:35:05.634" v="267" actId="1076"/>
      <pc:docMkLst>
        <pc:docMk/>
      </pc:docMkLst>
      <pc:sldChg chg="addSp delSp modSp">
        <pc:chgData name="Guest User" userId="" providerId="Windows Live" clId="Web-{C8B42C47-B92E-4669-8688-DF94CF3290EC}" dt="2023-12-20T16:35:05.634" v="267" actId="1076"/>
        <pc:sldMkLst>
          <pc:docMk/>
          <pc:sldMk cId="1009435535" sldId="317"/>
        </pc:sldMkLst>
        <pc:spChg chg="mod">
          <ac:chgData name="Guest User" userId="" providerId="Windows Live" clId="Web-{C8B42C47-B92E-4669-8688-DF94CF3290EC}" dt="2023-12-20T16:20:29.970" v="130" actId="1076"/>
          <ac:spMkLst>
            <pc:docMk/>
            <pc:sldMk cId="1009435535" sldId="317"/>
            <ac:spMk id="212" creationId="{3E7D9A37-A444-BAF7-A633-0BCFE7BC455E}"/>
          </ac:spMkLst>
        </pc:spChg>
        <pc:spChg chg="mod">
          <ac:chgData name="Guest User" userId="" providerId="Windows Live" clId="Web-{C8B42C47-B92E-4669-8688-DF94CF3290EC}" dt="2023-12-20T16:33:48.743" v="256" actId="1076"/>
          <ac:spMkLst>
            <pc:docMk/>
            <pc:sldMk cId="1009435535" sldId="317"/>
            <ac:spMk id="213" creationId="{EE04472A-19A2-6D22-DAEC-F61A63B7F329}"/>
          </ac:spMkLst>
        </pc:spChg>
        <pc:spChg chg="mod">
          <ac:chgData name="Guest User" userId="" providerId="Windows Live" clId="Web-{C8B42C47-B92E-4669-8688-DF94CF3290EC}" dt="2023-12-20T16:32:50.086" v="246" actId="1076"/>
          <ac:spMkLst>
            <pc:docMk/>
            <pc:sldMk cId="1009435535" sldId="317"/>
            <ac:spMk id="244" creationId="{5C5F0497-832D-8919-6513-805BDA87C59D}"/>
          </ac:spMkLst>
        </pc:spChg>
        <pc:spChg chg="add del mod">
          <ac:chgData name="Guest User" userId="" providerId="Windows Live" clId="Web-{C8B42C47-B92E-4669-8688-DF94CF3290EC}" dt="2023-12-20T16:28:40.662" v="217"/>
          <ac:spMkLst>
            <pc:docMk/>
            <pc:sldMk cId="1009435535" sldId="317"/>
            <ac:spMk id="952" creationId="{DC2EBB70-2ED8-21A2-65A2-4719363E11D4}"/>
          </ac:spMkLst>
        </pc:spChg>
        <pc:spChg chg="add del mod">
          <ac:chgData name="Guest User" userId="" providerId="Windows Live" clId="Web-{C8B42C47-B92E-4669-8688-DF94CF3290EC}" dt="2023-12-20T16:31:34.695" v="236"/>
          <ac:spMkLst>
            <pc:docMk/>
            <pc:sldMk cId="1009435535" sldId="317"/>
            <ac:spMk id="996" creationId="{31B05A51-3BC4-8BB9-F3FF-9CE09DAA4A29}"/>
          </ac:spMkLst>
        </pc:spChg>
        <pc:spChg chg="add mod">
          <ac:chgData name="Guest User" userId="" providerId="Windows Live" clId="Web-{C8B42C47-B92E-4669-8688-DF94CF3290EC}" dt="2023-12-20T16:34:44.806" v="264" actId="1076"/>
          <ac:spMkLst>
            <pc:docMk/>
            <pc:sldMk cId="1009435535" sldId="317"/>
            <ac:spMk id="1128" creationId="{433F883F-F8D0-9403-2944-1FBEBF85A7A0}"/>
          </ac:spMkLst>
        </pc:spChg>
        <pc:spChg chg="add mod">
          <ac:chgData name="Guest User" userId="" providerId="Windows Live" clId="Web-{C8B42C47-B92E-4669-8688-DF94CF3290EC}" dt="2023-12-20T16:34:40.103" v="263" actId="1076"/>
          <ac:spMkLst>
            <pc:docMk/>
            <pc:sldMk cId="1009435535" sldId="317"/>
            <ac:spMk id="1129" creationId="{0CA76590-1D59-80A6-A017-6F38EFBE85B7}"/>
          </ac:spMkLst>
        </pc:spChg>
        <pc:spChg chg="add mod">
          <ac:chgData name="Guest User" userId="" providerId="Windows Live" clId="Web-{C8B42C47-B92E-4669-8688-DF94CF3290EC}" dt="2023-12-20T16:35:05.634" v="267" actId="1076"/>
          <ac:spMkLst>
            <pc:docMk/>
            <pc:sldMk cId="1009435535" sldId="317"/>
            <ac:spMk id="1130" creationId="{3A692C17-9A10-7846-73BA-B70CA64C1332}"/>
          </ac:spMkLst>
        </pc:spChg>
        <pc:grpChg chg="mod">
          <ac:chgData name="Guest User" userId="" providerId="Windows Live" clId="Web-{C8B42C47-B92E-4669-8688-DF94CF3290EC}" dt="2023-12-20T16:29:32.741" v="225" actId="1076"/>
          <ac:grpSpMkLst>
            <pc:docMk/>
            <pc:sldMk cId="1009435535" sldId="317"/>
            <ac:grpSpMk id="243" creationId="{46524BCE-0B80-B54D-0D55-6AAE2FFEB517}"/>
          </ac:grpSpMkLst>
        </pc:grpChg>
        <pc:grpChg chg="add">
          <ac:chgData name="Guest User" userId="" providerId="Windows Live" clId="Web-{C8B42C47-B92E-4669-8688-DF94CF3290EC}" dt="2023-12-20T16:20:23.142" v="128"/>
          <ac:grpSpMkLst>
            <pc:docMk/>
            <pc:sldMk cId="1009435535" sldId="317"/>
            <ac:grpSpMk id="903" creationId="{10DE6BBA-1F95-358C-0181-6D419C4B5678}"/>
          </ac:grpSpMkLst>
        </pc:grpChg>
        <pc:grpChg chg="add mod">
          <ac:chgData name="Guest User" userId="" providerId="Windows Live" clId="Web-{C8B42C47-B92E-4669-8688-DF94CF3290EC}" dt="2023-12-20T16:26:50.567" v="194" actId="1076"/>
          <ac:grpSpMkLst>
            <pc:docMk/>
            <pc:sldMk cId="1009435535" sldId="317"/>
            <ac:grpSpMk id="943" creationId="{0474DF75-9F47-D5B1-02BB-485563BF2313}"/>
          </ac:grpSpMkLst>
        </pc:grpChg>
        <pc:grpChg chg="add">
          <ac:chgData name="Guest User" userId="" providerId="Windows Live" clId="Web-{C8B42C47-B92E-4669-8688-DF94CF3290EC}" dt="2023-12-20T16:23:22.472" v="161"/>
          <ac:grpSpMkLst>
            <pc:docMk/>
            <pc:sldMk cId="1009435535" sldId="317"/>
            <ac:grpSpMk id="944" creationId="{5B9FB7E8-DBEE-C922-B975-5A45EC729747}"/>
          </ac:grpSpMkLst>
        </pc:grpChg>
        <pc:graphicFrameChg chg="add del mod modGraphic">
          <ac:chgData name="Guest User" userId="" providerId="Windows Live" clId="Web-{C8B42C47-B92E-4669-8688-DF94CF3290EC}" dt="2023-12-20T16:33:22.180" v="255" actId="20577"/>
          <ac:graphicFrameMkLst>
            <pc:docMk/>
            <pc:sldMk cId="1009435535" sldId="317"/>
            <ac:graphicFrameMk id="14" creationId="{CEC6DA80-0404-4CED-A682-9D41A16B341E}"/>
          </ac:graphicFrameMkLst>
        </pc:graphicFrameChg>
        <pc:picChg chg="mod">
          <ac:chgData name="Guest User" userId="" providerId="Windows Live" clId="Web-{C8B42C47-B92E-4669-8688-DF94CF3290EC}" dt="2023-12-20T16:23:00.550" v="159" actId="1076"/>
          <ac:picMkLst>
            <pc:docMk/>
            <pc:sldMk cId="1009435535" sldId="317"/>
            <ac:picMk id="4" creationId="{ACAC7920-3141-021D-4305-ACD0E8F4F794}"/>
          </ac:picMkLst>
        </pc:picChg>
        <pc:picChg chg="mod">
          <ac:chgData name="Guest User" userId="" providerId="Windows Live" clId="Web-{C8B42C47-B92E-4669-8688-DF94CF3290EC}" dt="2023-12-20T16:20:13.314" v="126" actId="14100"/>
          <ac:picMkLst>
            <pc:docMk/>
            <pc:sldMk cId="1009435535" sldId="317"/>
            <ac:picMk id="18" creationId="{0D91122F-E977-8E77-C7EE-37A626A5C4CF}"/>
          </ac:picMkLst>
        </pc:picChg>
        <pc:picChg chg="add mod">
          <ac:chgData name="Guest User" userId="" providerId="Windows Live" clId="Web-{C8B42C47-B92E-4669-8688-DF94CF3290EC}" dt="2023-12-20T16:22:10.830" v="150" actId="14100"/>
          <ac:picMkLst>
            <pc:docMk/>
            <pc:sldMk cId="1009435535" sldId="317"/>
            <ac:picMk id="35" creationId="{6B74D305-D805-4249-5213-8950D826CFAB}"/>
          </ac:picMkLst>
        </pc:picChg>
        <pc:picChg chg="add mod">
          <ac:chgData name="Guest User" userId="" providerId="Windows Live" clId="Web-{C8B42C47-B92E-4669-8688-DF94CF3290EC}" dt="2023-12-20T16:22:07.221" v="149" actId="1076"/>
          <ac:picMkLst>
            <pc:docMk/>
            <pc:sldMk cId="1009435535" sldId="317"/>
            <ac:picMk id="36" creationId="{D05D5781-9366-1274-A96E-26898BE43C84}"/>
          </ac:picMkLst>
        </pc:picChg>
        <pc:picChg chg="mod">
          <ac:chgData name="Guest User" userId="" providerId="Windows Live" clId="Web-{C8B42C47-B92E-4669-8688-DF94CF3290EC}" dt="2023-12-20T16:20:16.079" v="127" actId="14100"/>
          <ac:picMkLst>
            <pc:docMk/>
            <pc:sldMk cId="1009435535" sldId="317"/>
            <ac:picMk id="73" creationId="{CB3C8F57-9917-D461-A14D-5700DD860C20}"/>
          </ac:picMkLst>
        </pc:picChg>
        <pc:picChg chg="mod">
          <ac:chgData name="Guest User" userId="" providerId="Windows Live" clId="Web-{C8B42C47-B92E-4669-8688-DF94CF3290EC}" dt="2023-12-20T16:22:54.284" v="158" actId="1076"/>
          <ac:picMkLst>
            <pc:docMk/>
            <pc:sldMk cId="1009435535" sldId="317"/>
            <ac:picMk id="74" creationId="{B6787548-449C-0DB5-7DA5-7B0243E4F443}"/>
          </ac:picMkLst>
        </pc:picChg>
        <pc:picChg chg="add mod">
          <ac:chgData name="Guest User" userId="" providerId="Windows Live" clId="Web-{C8B42C47-B92E-4669-8688-DF94CF3290EC}" dt="2023-12-20T16:20:27.329" v="129" actId="14100"/>
          <ac:picMkLst>
            <pc:docMk/>
            <pc:sldMk cId="1009435535" sldId="317"/>
            <ac:picMk id="902" creationId="{3C1E811B-39B5-87E2-6A5F-A7D879031D90}"/>
          </ac:picMkLst>
        </pc:picChg>
        <pc:cxnChg chg="add mod">
          <ac:chgData name="Guest User" userId="" providerId="Windows Live" clId="Web-{C8B42C47-B92E-4669-8688-DF94CF3290EC}" dt="2023-12-20T16:24:19.425" v="171" actId="14100"/>
          <ac:cxnSpMkLst>
            <pc:docMk/>
            <pc:sldMk cId="1009435535" sldId="317"/>
            <ac:cxnSpMk id="946" creationId="{9EE568C3-B73F-6D33-2C31-F728C15303C4}"/>
          </ac:cxnSpMkLst>
        </pc:cxnChg>
        <pc:cxnChg chg="add del mod">
          <ac:chgData name="Guest User" userId="" providerId="Windows Live" clId="Web-{C8B42C47-B92E-4669-8688-DF94CF3290EC}" dt="2023-12-20T16:25:07.254" v="176"/>
          <ac:cxnSpMkLst>
            <pc:docMk/>
            <pc:sldMk cId="1009435535" sldId="317"/>
            <ac:cxnSpMk id="947" creationId="{61838CC9-6C20-A8C9-81B1-C089CD2057B4}"/>
          </ac:cxnSpMkLst>
        </pc:cxnChg>
        <pc:cxnChg chg="add del mod">
          <ac:chgData name="Guest User" userId="" providerId="Windows Live" clId="Web-{C8B42C47-B92E-4669-8688-DF94CF3290EC}" dt="2023-12-20T16:25:37.442" v="180"/>
          <ac:cxnSpMkLst>
            <pc:docMk/>
            <pc:sldMk cId="1009435535" sldId="317"/>
            <ac:cxnSpMk id="948" creationId="{D4423CA7-A026-C28C-7250-A611EC6E3EFC}"/>
          </ac:cxnSpMkLst>
        </pc:cxnChg>
        <pc:cxnChg chg="add del mod">
          <ac:chgData name="Guest User" userId="" providerId="Windows Live" clId="Web-{C8B42C47-B92E-4669-8688-DF94CF3290EC}" dt="2023-12-20T16:26:45.552" v="192"/>
          <ac:cxnSpMkLst>
            <pc:docMk/>
            <pc:sldMk cId="1009435535" sldId="317"/>
            <ac:cxnSpMk id="949" creationId="{CE2B8295-52DC-4F57-E3BA-E34FD5ECAF39}"/>
          </ac:cxnSpMkLst>
        </pc:cxnChg>
        <pc:cxnChg chg="add del mod">
          <ac:chgData name="Guest User" userId="" providerId="Windows Live" clId="Web-{C8B42C47-B92E-4669-8688-DF94CF3290EC}" dt="2023-12-20T16:28:10.443" v="210"/>
          <ac:cxnSpMkLst>
            <pc:docMk/>
            <pc:sldMk cId="1009435535" sldId="317"/>
            <ac:cxnSpMk id="950" creationId="{701CB3BE-EE1D-3C60-FC14-F222AF1A3229}"/>
          </ac:cxnSpMkLst>
        </pc:cxnChg>
        <pc:cxnChg chg="add del mod">
          <ac:chgData name="Guest User" userId="" providerId="Windows Live" clId="Web-{C8B42C47-B92E-4669-8688-DF94CF3290EC}" dt="2023-12-20T16:28:13.115" v="211"/>
          <ac:cxnSpMkLst>
            <pc:docMk/>
            <pc:sldMk cId="1009435535" sldId="317"/>
            <ac:cxnSpMk id="951" creationId="{D055D015-8789-4C46-F38B-EAC5EB2E7BA1}"/>
          </ac:cxnSpMkLst>
        </pc:cxnChg>
        <pc:cxnChg chg="add del mod">
          <ac:chgData name="Guest User" userId="" providerId="Windows Live" clId="Web-{C8B42C47-B92E-4669-8688-DF94CF3290EC}" dt="2023-12-20T16:29:41.319" v="226"/>
          <ac:cxnSpMkLst>
            <pc:docMk/>
            <pc:sldMk cId="1009435535" sldId="317"/>
            <ac:cxnSpMk id="953" creationId="{BF470F75-F7A6-09A8-25DD-DA121D636663}"/>
          </ac:cxnSpMkLst>
        </pc:cxnChg>
        <pc:cxnChg chg="add del">
          <ac:chgData name="Guest User" userId="" providerId="Windows Live" clId="Web-{C8B42C47-B92E-4669-8688-DF94CF3290EC}" dt="2023-12-20T16:30:40.585" v="228"/>
          <ac:cxnSpMkLst>
            <pc:docMk/>
            <pc:sldMk cId="1009435535" sldId="317"/>
            <ac:cxnSpMk id="967" creationId="{4B3F3CCB-2C41-4BFE-4F69-9296206F3F61}"/>
          </ac:cxnSpMkLst>
        </pc:cxnChg>
        <pc:cxnChg chg="add del mod">
          <ac:chgData name="Guest User" userId="" providerId="Windows Live" clId="Web-{C8B42C47-B92E-4669-8688-DF94CF3290EC}" dt="2023-12-20T16:31:39.367" v="237"/>
          <ac:cxnSpMkLst>
            <pc:docMk/>
            <pc:sldMk cId="1009435535" sldId="317"/>
            <ac:cxnSpMk id="968" creationId="{C526C176-6035-BC37-948E-205D0DEF78DF}"/>
          </ac:cxnSpMkLst>
        </pc:cxnChg>
        <pc:cxnChg chg="add del mod">
          <ac:chgData name="Guest User" userId="" providerId="Windows Live" clId="Web-{C8B42C47-B92E-4669-8688-DF94CF3290EC}" dt="2023-12-20T16:32:44.914" v="245"/>
          <ac:cxnSpMkLst>
            <pc:docMk/>
            <pc:sldMk cId="1009435535" sldId="317"/>
            <ac:cxnSpMk id="1010" creationId="{0C448208-4C3B-0FE1-646E-8F8BA26E3092}"/>
          </ac:cxnSpMkLst>
        </pc:cxnChg>
      </pc:sldChg>
    </pc:docChg>
  </pc:docChgLst>
  <pc:docChgLst>
    <pc:chgData name="Guest User" providerId="Windows Live" clId="Web-{E8199C20-5189-4E21-986D-182272BABA68}"/>
    <pc:docChg chg="modSld">
      <pc:chgData name="Guest User" userId="" providerId="Windows Live" clId="Web-{E8199C20-5189-4E21-986D-182272BABA68}" dt="2023-12-17T16:40:13.905" v="425" actId="1076"/>
      <pc:docMkLst>
        <pc:docMk/>
      </pc:docMkLst>
      <pc:sldChg chg="modSp">
        <pc:chgData name="Guest User" userId="" providerId="Windows Live" clId="Web-{E8199C20-5189-4E21-986D-182272BABA68}" dt="2023-12-17T15:19:44.001" v="5" actId="20577"/>
        <pc:sldMkLst>
          <pc:docMk/>
          <pc:sldMk cId="2270028676" sldId="313"/>
        </pc:sldMkLst>
        <pc:graphicFrameChg chg="modGraphic">
          <ac:chgData name="Guest User" userId="" providerId="Windows Live" clId="Web-{E8199C20-5189-4E21-986D-182272BABA68}" dt="2023-12-17T15:19:44.001" v="5" actId="20577"/>
          <ac:graphicFrameMkLst>
            <pc:docMk/>
            <pc:sldMk cId="2270028676" sldId="313"/>
            <ac:graphicFrameMk id="7" creationId="{03C6056F-38E4-47B4-87B7-F1F7D129B648}"/>
          </ac:graphicFrameMkLst>
        </pc:graphicFrameChg>
      </pc:sldChg>
      <pc:sldChg chg="addSp delSp modSp">
        <pc:chgData name="Guest User" userId="" providerId="Windows Live" clId="Web-{E8199C20-5189-4E21-986D-182272BABA68}" dt="2023-12-17T16:40:13.905" v="425" actId="1076"/>
        <pc:sldMkLst>
          <pc:docMk/>
          <pc:sldMk cId="1009435535" sldId="317"/>
        </pc:sldMkLst>
        <pc:spChg chg="mod">
          <ac:chgData name="Guest User" userId="" providerId="Windows Live" clId="Web-{E8199C20-5189-4E21-986D-182272BABA68}" dt="2023-12-17T16:33:15.905" v="129" actId="1076"/>
          <ac:spMkLst>
            <pc:docMk/>
            <pc:sldMk cId="1009435535" sldId="317"/>
            <ac:spMk id="2" creationId="{66485278-3D07-466F-8351-667A2EBEABB8}"/>
          </ac:spMkLst>
        </pc:spChg>
        <pc:spChg chg="add del mod">
          <ac:chgData name="Guest User" userId="" providerId="Windows Live" clId="Web-{E8199C20-5189-4E21-986D-182272BABA68}" dt="2023-12-17T16:32:51.435" v="125"/>
          <ac:spMkLst>
            <pc:docMk/>
            <pc:sldMk cId="1009435535" sldId="317"/>
            <ac:spMk id="194" creationId="{F6F660A2-CBE4-C9B2-D1CA-D6A9B901244C}"/>
          </ac:spMkLst>
        </pc:spChg>
        <pc:spChg chg="add del mod">
          <ac:chgData name="Guest User" userId="" providerId="Windows Live" clId="Web-{E8199C20-5189-4E21-986D-182272BABA68}" dt="2023-12-17T16:32:51.435" v="124"/>
          <ac:spMkLst>
            <pc:docMk/>
            <pc:sldMk cId="1009435535" sldId="317"/>
            <ac:spMk id="196" creationId="{58A6E18C-3B60-84FF-70E6-DECC7EF31318}"/>
          </ac:spMkLst>
        </pc:spChg>
        <pc:spChg chg="add del mod">
          <ac:chgData name="Guest User" userId="" providerId="Windows Live" clId="Web-{E8199C20-5189-4E21-986D-182272BABA68}" dt="2023-12-17T16:32:51.435" v="123"/>
          <ac:spMkLst>
            <pc:docMk/>
            <pc:sldMk cId="1009435535" sldId="317"/>
            <ac:spMk id="198" creationId="{4CBCE4C7-8EE9-A218-0D0C-407FEC969DD7}"/>
          </ac:spMkLst>
        </pc:spChg>
        <pc:spChg chg="add del mod">
          <ac:chgData name="Guest User" userId="" providerId="Windows Live" clId="Web-{E8199C20-5189-4E21-986D-182272BABA68}" dt="2023-12-17T16:32:51.435" v="121"/>
          <ac:spMkLst>
            <pc:docMk/>
            <pc:sldMk cId="1009435535" sldId="317"/>
            <ac:spMk id="202" creationId="{5D2879C9-7D79-0658-AA78-CADCD86FCD26}"/>
          </ac:spMkLst>
        </pc:spChg>
        <pc:spChg chg="add del mod">
          <ac:chgData name="Guest User" userId="" providerId="Windows Live" clId="Web-{E8199C20-5189-4E21-986D-182272BABA68}" dt="2023-12-17T16:32:51.435" v="117"/>
          <ac:spMkLst>
            <pc:docMk/>
            <pc:sldMk cId="1009435535" sldId="317"/>
            <ac:spMk id="210" creationId="{8D6F6383-4A4B-694E-68A7-3BBDE2E67B10}"/>
          </ac:spMkLst>
        </pc:spChg>
        <pc:spChg chg="add mod">
          <ac:chgData name="Guest User" userId="" providerId="Windows Live" clId="Web-{E8199C20-5189-4E21-986D-182272BABA68}" dt="2023-12-17T16:34:23.641" v="239" actId="14100"/>
          <ac:spMkLst>
            <pc:docMk/>
            <pc:sldMk cId="1009435535" sldId="317"/>
            <ac:spMk id="212" creationId="{3E7D9A37-A444-BAF7-A633-0BCFE7BC455E}"/>
          </ac:spMkLst>
        </pc:spChg>
        <pc:spChg chg="add mod">
          <ac:chgData name="Guest User" userId="" providerId="Windows Live" clId="Web-{E8199C20-5189-4E21-986D-182272BABA68}" dt="2023-12-17T16:40:07.342" v="423" actId="1076"/>
          <ac:spMkLst>
            <pc:docMk/>
            <pc:sldMk cId="1009435535" sldId="317"/>
            <ac:spMk id="213" creationId="{EE04472A-19A2-6D22-DAEC-F61A63B7F329}"/>
          </ac:spMkLst>
        </pc:spChg>
        <pc:spChg chg="add mod">
          <ac:chgData name="Guest User" userId="" providerId="Windows Live" clId="Web-{E8199C20-5189-4E21-986D-182272BABA68}" dt="2023-12-17T16:39:53.951" v="421" actId="1076"/>
          <ac:spMkLst>
            <pc:docMk/>
            <pc:sldMk cId="1009435535" sldId="317"/>
            <ac:spMk id="244" creationId="{5C5F0497-832D-8919-6513-805BDA87C59D}"/>
          </ac:spMkLst>
        </pc:spChg>
        <pc:grpChg chg="add mod">
          <ac:chgData name="Guest User" userId="" providerId="Windows Live" clId="Web-{E8199C20-5189-4E21-986D-182272BABA68}" dt="2023-12-17T16:39:58.076" v="422" actId="1076"/>
          <ac:grpSpMkLst>
            <pc:docMk/>
            <pc:sldMk cId="1009435535" sldId="317"/>
            <ac:grpSpMk id="243" creationId="{46524BCE-0B80-B54D-0D55-6AAE2FFEB517}"/>
          </ac:grpSpMkLst>
        </pc:grpChg>
        <pc:graphicFrameChg chg="mod modGraphic">
          <ac:chgData name="Guest User" userId="" providerId="Windows Live" clId="Web-{E8199C20-5189-4E21-986D-182272BABA68}" dt="2023-12-17T16:27:50.268" v="98" actId="20577"/>
          <ac:graphicFrameMkLst>
            <pc:docMk/>
            <pc:sldMk cId="1009435535" sldId="317"/>
            <ac:graphicFrameMk id="14" creationId="{CEC6DA80-0404-4CED-A682-9D41A16B341E}"/>
          </ac:graphicFrameMkLst>
        </pc:graphicFrameChg>
        <pc:picChg chg="add mod modCrop">
          <ac:chgData name="Guest User" userId="" providerId="Windows Live" clId="Web-{E8199C20-5189-4E21-986D-182272BABA68}" dt="2023-12-17T16:35:06.346" v="242"/>
          <ac:picMkLst>
            <pc:docMk/>
            <pc:sldMk cId="1009435535" sldId="317"/>
            <ac:picMk id="18" creationId="{0D91122F-E977-8E77-C7EE-37A626A5C4CF}"/>
          </ac:picMkLst>
        </pc:picChg>
        <pc:picChg chg="add mod modCrop">
          <ac:chgData name="Guest User" userId="" providerId="Windows Live" clId="Web-{E8199C20-5189-4E21-986D-182272BABA68}" dt="2023-12-17T16:35:36.614" v="248"/>
          <ac:picMkLst>
            <pc:docMk/>
            <pc:sldMk cId="1009435535" sldId="317"/>
            <ac:picMk id="73" creationId="{CB3C8F57-9917-D461-A14D-5700DD860C20}"/>
          </ac:picMkLst>
        </pc:picChg>
        <pc:picChg chg="add mod">
          <ac:chgData name="Guest User" userId="" providerId="Windows Live" clId="Web-{E8199C20-5189-4E21-986D-182272BABA68}" dt="2023-12-17T16:40:11.514" v="424" actId="1076"/>
          <ac:picMkLst>
            <pc:docMk/>
            <pc:sldMk cId="1009435535" sldId="317"/>
            <ac:picMk id="74" creationId="{B6787548-449C-0DB5-7DA5-7B0243E4F443}"/>
          </ac:picMkLst>
        </pc:picChg>
        <pc:picChg chg="add mod">
          <ac:chgData name="Guest User" userId="" providerId="Windows Live" clId="Web-{E8199C20-5189-4E21-986D-182272BABA68}" dt="2023-12-17T16:40:13.905" v="425" actId="1076"/>
          <ac:picMkLst>
            <pc:docMk/>
            <pc:sldMk cId="1009435535" sldId="317"/>
            <ac:picMk id="75" creationId="{E65197F1-6582-4442-DC50-AA6C26489C4E}"/>
          </ac:picMkLst>
        </pc:picChg>
        <pc:picChg chg="add del mod">
          <ac:chgData name="Guest User" userId="" providerId="Windows Live" clId="Web-{E8199C20-5189-4E21-986D-182272BABA68}" dt="2023-12-17T16:32:51.435" v="119"/>
          <ac:picMkLst>
            <pc:docMk/>
            <pc:sldMk cId="1009435535" sldId="317"/>
            <ac:picMk id="206" creationId="{70ABA178-8B65-2273-A2AD-784BDB9594F1}"/>
          </ac:picMkLst>
        </pc:picChg>
        <pc:picChg chg="add del mod">
          <ac:chgData name="Guest User" userId="" providerId="Windows Live" clId="Web-{E8199C20-5189-4E21-986D-182272BABA68}" dt="2023-12-17T16:32:51.435" v="118"/>
          <ac:picMkLst>
            <pc:docMk/>
            <pc:sldMk cId="1009435535" sldId="317"/>
            <ac:picMk id="208" creationId="{18845347-BAAA-53E6-7251-2EA41C4FF070}"/>
          </ac:picMkLst>
        </pc:picChg>
        <pc:picChg chg="add mod">
          <ac:chgData name="Guest User" userId="" providerId="Windows Live" clId="Web-{E8199C20-5189-4E21-986D-182272BABA68}" dt="2023-12-17T16:37:28.743" v="315" actId="1076"/>
          <ac:picMkLst>
            <pc:docMk/>
            <pc:sldMk cId="1009435535" sldId="317"/>
            <ac:picMk id="214" creationId="{0B62A979-504E-85DD-268E-1ADE8016DF92}"/>
          </ac:picMkLst>
        </pc:picChg>
        <pc:picChg chg="add del mod">
          <ac:chgData name="Guest User" userId="" providerId="Windows Live" clId="Web-{E8199C20-5189-4E21-986D-182272BABA68}" dt="2023-12-17T16:38:23.573" v="323"/>
          <ac:picMkLst>
            <pc:docMk/>
            <pc:sldMk cId="1009435535" sldId="317"/>
            <ac:picMk id="215" creationId="{FCAC43B6-2015-D817-E711-21E3D52A6C18}"/>
          </ac:picMkLst>
        </pc:picChg>
        <pc:picChg chg="add mod">
          <ac:chgData name="Guest User" userId="" providerId="Windows Live" clId="Web-{E8199C20-5189-4E21-986D-182272BABA68}" dt="2023-12-17T16:38:34.136" v="326" actId="14100"/>
          <ac:picMkLst>
            <pc:docMk/>
            <pc:sldMk cId="1009435535" sldId="317"/>
            <ac:picMk id="242" creationId="{F13CA02D-5B01-66D7-8C7F-79DFCD73AE97}"/>
          </ac:picMkLst>
        </pc:picChg>
        <pc:cxnChg chg="add del mod">
          <ac:chgData name="Guest User" userId="" providerId="Windows Live" clId="Web-{E8199C20-5189-4E21-986D-182272BABA68}" dt="2023-12-17T16:32:51.435" v="122"/>
          <ac:cxnSpMkLst>
            <pc:docMk/>
            <pc:sldMk cId="1009435535" sldId="317"/>
            <ac:cxnSpMk id="200" creationId="{A27E8BE0-6A4F-58FD-AAB1-755C68F27C2C}"/>
          </ac:cxnSpMkLst>
        </pc:cxnChg>
        <pc:cxnChg chg="add del mod">
          <ac:chgData name="Guest User" userId="" providerId="Windows Live" clId="Web-{E8199C20-5189-4E21-986D-182272BABA68}" dt="2023-12-17T16:32:51.435" v="120"/>
          <ac:cxnSpMkLst>
            <pc:docMk/>
            <pc:sldMk cId="1009435535" sldId="317"/>
            <ac:cxnSpMk id="204" creationId="{DFB7BBFC-56D1-E49C-6447-99F01D4F1D62}"/>
          </ac:cxnSpMkLst>
        </pc:cxnChg>
      </pc:sldChg>
    </pc:docChg>
  </pc:docChgLst>
  <pc:docChgLst>
    <pc:chgData name="Daniela Saraiva" userId="7025344ffd5fee68" providerId="Windows Live" clId="Web-{6027D91A-5A03-439B-AB10-483584C0A1F5}"/>
    <pc:docChg chg="modSld">
      <pc:chgData name="Daniela Saraiva" userId="7025344ffd5fee68" providerId="Windows Live" clId="Web-{6027D91A-5A03-439B-AB10-483584C0A1F5}" dt="2023-12-18T21:21:30.081" v="1"/>
      <pc:docMkLst>
        <pc:docMk/>
      </pc:docMkLst>
      <pc:sldChg chg="addSp delSp modSp">
        <pc:chgData name="Daniela Saraiva" userId="7025344ffd5fee68" providerId="Windows Live" clId="Web-{6027D91A-5A03-439B-AB10-483584C0A1F5}" dt="2023-12-18T21:21:30.081" v="1"/>
        <pc:sldMkLst>
          <pc:docMk/>
          <pc:sldMk cId="3987629998" sldId="325"/>
        </pc:sldMkLst>
        <pc:picChg chg="del">
          <ac:chgData name="Daniela Saraiva" userId="7025344ffd5fee68" providerId="Windows Live" clId="Web-{6027D91A-5A03-439B-AB10-483584C0A1F5}" dt="2023-12-18T21:21:27.612" v="0"/>
          <ac:picMkLst>
            <pc:docMk/>
            <pc:sldMk cId="3987629998" sldId="325"/>
            <ac:picMk id="8" creationId="{697B8D7A-124C-A7C3-EF14-1C19E93251D1}"/>
          </ac:picMkLst>
        </pc:picChg>
        <pc:picChg chg="add mod">
          <ac:chgData name="Daniela Saraiva" userId="7025344ffd5fee68" providerId="Windows Live" clId="Web-{6027D91A-5A03-439B-AB10-483584C0A1F5}" dt="2023-12-18T21:21:30.081" v="1"/>
          <ac:picMkLst>
            <pc:docMk/>
            <pc:sldMk cId="3987629998" sldId="325"/>
            <ac:picMk id="20" creationId="{E63D1321-2883-0F51-126B-86FC28913E99}"/>
          </ac:picMkLst>
        </pc:picChg>
      </pc:sldChg>
    </pc:docChg>
  </pc:docChgLst>
  <pc:docChgLst>
    <pc:chgData name="Daniela Saraiva" userId="7025344ffd5fee68" providerId="LiveId" clId="{A8134E87-CAC2-4C43-BDA1-59AD5AEAE9C8}"/>
    <pc:docChg chg="undo custSel addSld delSld modSld sldOrd">
      <pc:chgData name="Daniela Saraiva" userId="7025344ffd5fee68" providerId="LiveId" clId="{A8134E87-CAC2-4C43-BDA1-59AD5AEAE9C8}" dt="2023-12-19T23:06:32.834" v="2972" actId="20577"/>
      <pc:docMkLst>
        <pc:docMk/>
      </pc:docMkLst>
      <pc:sldChg chg="modSp mod">
        <pc:chgData name="Daniela Saraiva" userId="7025344ffd5fee68" providerId="LiveId" clId="{A8134E87-CAC2-4C43-BDA1-59AD5AEAE9C8}" dt="2023-12-17T15:11:10.940" v="60" actId="14861"/>
        <pc:sldMkLst>
          <pc:docMk/>
          <pc:sldMk cId="277827655" sldId="295"/>
        </pc:sldMkLst>
        <pc:spChg chg="mod">
          <ac:chgData name="Daniela Saraiva" userId="7025344ffd5fee68" providerId="LiveId" clId="{A8134E87-CAC2-4C43-BDA1-59AD5AEAE9C8}" dt="2023-12-17T15:08:11.667" v="15" actId="26606"/>
          <ac:spMkLst>
            <pc:docMk/>
            <pc:sldMk cId="277827655" sldId="295"/>
            <ac:spMk id="4" creationId="{55E27C7C-4B68-4BBC-BF36-8959D8493E4A}"/>
          </ac:spMkLst>
        </pc:spChg>
        <pc:spChg chg="ord">
          <ac:chgData name="Daniela Saraiva" userId="7025344ffd5fee68" providerId="LiveId" clId="{A8134E87-CAC2-4C43-BDA1-59AD5AEAE9C8}" dt="2023-12-17T15:08:11.667" v="15" actId="26606"/>
          <ac:spMkLst>
            <pc:docMk/>
            <pc:sldMk cId="277827655" sldId="295"/>
            <ac:spMk id="7" creationId="{4ECDE54D-4BD2-4764-A36A-8487DB61E7A6}"/>
          </ac:spMkLst>
        </pc:spChg>
        <pc:spChg chg="mod ord">
          <ac:chgData name="Daniela Saraiva" userId="7025344ffd5fee68" providerId="LiveId" clId="{A8134E87-CAC2-4C43-BDA1-59AD5AEAE9C8}" dt="2023-12-17T15:08:11.667" v="15" actId="26606"/>
          <ac:spMkLst>
            <pc:docMk/>
            <pc:sldMk cId="277827655" sldId="295"/>
            <ac:spMk id="20" creationId="{45F88861-0B27-C0DC-1819-8CBFBDBAB7C1}"/>
          </ac:spMkLst>
        </pc:spChg>
        <pc:picChg chg="mod ord">
          <ac:chgData name="Daniela Saraiva" userId="7025344ffd5fee68" providerId="LiveId" clId="{A8134E87-CAC2-4C43-BDA1-59AD5AEAE9C8}" dt="2023-12-17T15:11:10.940" v="60" actId="14861"/>
          <ac:picMkLst>
            <pc:docMk/>
            <pc:sldMk cId="277827655" sldId="295"/>
            <ac:picMk id="16" creationId="{97BCBCDA-E139-F2BC-7265-017E2341912B}"/>
          </ac:picMkLst>
        </pc:picChg>
        <pc:picChg chg="mod">
          <ac:chgData name="Daniela Saraiva" userId="7025344ffd5fee68" providerId="LiveId" clId="{A8134E87-CAC2-4C43-BDA1-59AD5AEAE9C8}" dt="2023-12-17T15:08:11.667" v="15" actId="26606"/>
          <ac:picMkLst>
            <pc:docMk/>
            <pc:sldMk cId="277827655" sldId="295"/>
            <ac:picMk id="18" creationId="{7CE15870-F636-A3BA-0819-31323E22909C}"/>
          </ac:picMkLst>
        </pc:picChg>
        <pc:picChg chg="mod">
          <ac:chgData name="Daniela Saraiva" userId="7025344ffd5fee68" providerId="LiveId" clId="{A8134E87-CAC2-4C43-BDA1-59AD5AEAE9C8}" dt="2023-12-17T15:08:11.667" v="15" actId="26606"/>
          <ac:picMkLst>
            <pc:docMk/>
            <pc:sldMk cId="277827655" sldId="295"/>
            <ac:picMk id="21" creationId="{62CC2EE7-D34A-B005-6DF4-CDE1867DE732}"/>
          </ac:picMkLst>
        </pc:picChg>
        <pc:picChg chg="mod">
          <ac:chgData name="Daniela Saraiva" userId="7025344ffd5fee68" providerId="LiveId" clId="{A8134E87-CAC2-4C43-BDA1-59AD5AEAE9C8}" dt="2023-12-17T15:08:11.667" v="15" actId="26606"/>
          <ac:picMkLst>
            <pc:docMk/>
            <pc:sldMk cId="277827655" sldId="295"/>
            <ac:picMk id="23" creationId="{2DE61765-69C2-B8B6-5220-D36729093ED2}"/>
          </ac:picMkLst>
        </pc:picChg>
      </pc:sldChg>
      <pc:sldChg chg="addSp delSp modSp del mod setBg setClrOvrMap">
        <pc:chgData name="Daniela Saraiva" userId="7025344ffd5fee68" providerId="LiveId" clId="{A8134E87-CAC2-4C43-BDA1-59AD5AEAE9C8}" dt="2023-12-17T19:01:07.834" v="1904" actId="47"/>
        <pc:sldMkLst>
          <pc:docMk/>
          <pc:sldMk cId="3159288639" sldId="303"/>
        </pc:sldMkLst>
        <pc:spChg chg="mod">
          <ac:chgData name="Daniela Saraiva" userId="7025344ffd5fee68" providerId="LiveId" clId="{A8134E87-CAC2-4C43-BDA1-59AD5AEAE9C8}" dt="2023-12-17T17:03:35.698" v="697" actId="26606"/>
          <ac:spMkLst>
            <pc:docMk/>
            <pc:sldMk cId="3159288639" sldId="303"/>
            <ac:spMk id="2" creationId="{66485278-3D07-466F-8351-667A2EBEABB8}"/>
          </ac:spMkLst>
        </pc:spChg>
        <pc:spChg chg="mod">
          <ac:chgData name="Daniela Saraiva" userId="7025344ffd5fee68" providerId="LiveId" clId="{A8134E87-CAC2-4C43-BDA1-59AD5AEAE9C8}" dt="2023-12-17T17:03:35.698" v="697" actId="26606"/>
          <ac:spMkLst>
            <pc:docMk/>
            <pc:sldMk cId="3159288639" sldId="303"/>
            <ac:spMk id="6" creationId="{AB55FF1C-3CBD-419A-9DE4-7A8AA6371B6A}"/>
          </ac:spMkLst>
        </pc:spChg>
        <pc:spChg chg="del">
          <ac:chgData name="Daniela Saraiva" userId="7025344ffd5fee68" providerId="LiveId" clId="{A8134E87-CAC2-4C43-BDA1-59AD5AEAE9C8}" dt="2023-12-17T15:37:40.058" v="332" actId="26606"/>
          <ac:spMkLst>
            <pc:docMk/>
            <pc:sldMk cId="3159288639" sldId="303"/>
            <ac:spMk id="21" creationId="{ED10CF64-F588-4794-80E9-12CBA1784939}"/>
          </ac:spMkLst>
        </pc:spChg>
        <pc:spChg chg="add del">
          <ac:chgData name="Daniela Saraiva" userId="7025344ffd5fee68" providerId="LiveId" clId="{A8134E87-CAC2-4C43-BDA1-59AD5AEAE9C8}" dt="2023-12-17T17:03:35.698" v="697" actId="26606"/>
          <ac:spMkLst>
            <pc:docMk/>
            <pc:sldMk cId="3159288639" sldId="303"/>
            <ac:spMk id="26" creationId="{CFF5BED3-4EE4-425F-A016-C272586B88E5}"/>
          </ac:spMkLst>
        </pc:spChg>
        <pc:spChg chg="add del">
          <ac:chgData name="Daniela Saraiva" userId="7025344ffd5fee68" providerId="LiveId" clId="{A8134E87-CAC2-4C43-BDA1-59AD5AEAE9C8}" dt="2023-12-17T17:03:35.698" v="697" actId="26606"/>
          <ac:spMkLst>
            <pc:docMk/>
            <pc:sldMk cId="3159288639" sldId="303"/>
            <ac:spMk id="28" creationId="{D856B4CA-4519-432C-ABFD-F2AE5D70E09C}"/>
          </ac:spMkLst>
        </pc:spChg>
        <pc:spChg chg="add del">
          <ac:chgData name="Daniela Saraiva" userId="7025344ffd5fee68" providerId="LiveId" clId="{A8134E87-CAC2-4C43-BDA1-59AD5AEAE9C8}" dt="2023-12-17T17:03:35.698" v="697" actId="26606"/>
          <ac:spMkLst>
            <pc:docMk/>
            <pc:sldMk cId="3159288639" sldId="303"/>
            <ac:spMk id="30" creationId="{61D03B64-A2F8-4473-8457-9A6A36B67B89}"/>
          </ac:spMkLst>
        </pc:spChg>
        <pc:graphicFrameChg chg="mod modGraphic">
          <ac:chgData name="Daniela Saraiva" userId="7025344ffd5fee68" providerId="LiveId" clId="{A8134E87-CAC2-4C43-BDA1-59AD5AEAE9C8}" dt="2023-12-17T17:11:49.151" v="705"/>
          <ac:graphicFrameMkLst>
            <pc:docMk/>
            <pc:sldMk cId="3159288639" sldId="303"/>
            <ac:graphicFrameMk id="14" creationId="{CEC6DA80-0404-4CED-A682-9D41A16B341E}"/>
          </ac:graphicFrameMkLst>
        </pc:graphicFrameChg>
        <pc:picChg chg="del">
          <ac:chgData name="Daniela Saraiva" userId="7025344ffd5fee68" providerId="LiveId" clId="{A8134E87-CAC2-4C43-BDA1-59AD5AEAE9C8}" dt="2023-12-17T15:37:40.058" v="332" actId="26606"/>
          <ac:picMkLst>
            <pc:docMk/>
            <pc:sldMk cId="3159288639" sldId="303"/>
            <ac:picMk id="19" creationId="{0C8B7D16-051E-4562-B872-ABF369C457CA}"/>
          </ac:picMkLst>
        </pc:picChg>
        <pc:picChg chg="add del">
          <ac:chgData name="Daniela Saraiva" userId="7025344ffd5fee68" providerId="LiveId" clId="{A8134E87-CAC2-4C43-BDA1-59AD5AEAE9C8}" dt="2023-12-17T17:03:35.698" v="697" actId="26606"/>
          <ac:picMkLst>
            <pc:docMk/>
            <pc:sldMk cId="3159288639" sldId="303"/>
            <ac:picMk id="32" creationId="{01C3CE7E-C09F-4DAB-A9B8-00CB40334B33}"/>
          </ac:picMkLst>
        </pc:picChg>
      </pc:sldChg>
      <pc:sldChg chg="modSp mod">
        <pc:chgData name="Daniela Saraiva" userId="7025344ffd5fee68" providerId="LiveId" clId="{A8134E87-CAC2-4C43-BDA1-59AD5AEAE9C8}" dt="2023-12-19T23:03:49.767" v="2864" actId="114"/>
        <pc:sldMkLst>
          <pc:docMk/>
          <pc:sldMk cId="365334912" sldId="308"/>
        </pc:sldMkLst>
        <pc:spChg chg="mod">
          <ac:chgData name="Daniela Saraiva" userId="7025344ffd5fee68" providerId="LiveId" clId="{A8134E87-CAC2-4C43-BDA1-59AD5AEAE9C8}" dt="2023-12-19T23:03:49.767" v="2864" actId="114"/>
          <ac:spMkLst>
            <pc:docMk/>
            <pc:sldMk cId="365334912" sldId="308"/>
            <ac:spMk id="4" creationId="{B0881FA9-F3B0-4912-B0E1-352094195C30}"/>
          </ac:spMkLst>
        </pc:spChg>
      </pc:sldChg>
      <pc:sldChg chg="addSp delSp modSp mod">
        <pc:chgData name="Daniela Saraiva" userId="7025344ffd5fee68" providerId="LiveId" clId="{A8134E87-CAC2-4C43-BDA1-59AD5AEAE9C8}" dt="2023-12-17T15:25:01.117" v="331" actId="1036"/>
        <pc:sldMkLst>
          <pc:docMk/>
          <pc:sldMk cId="1045897201" sldId="314"/>
        </pc:sldMkLst>
        <pc:spChg chg="mod">
          <ac:chgData name="Daniela Saraiva" userId="7025344ffd5fee68" providerId="LiveId" clId="{A8134E87-CAC2-4C43-BDA1-59AD5AEAE9C8}" dt="2023-12-17T15:06:49.883" v="13" actId="26606"/>
          <ac:spMkLst>
            <pc:docMk/>
            <pc:sldMk cId="1045897201" sldId="314"/>
            <ac:spMk id="4" creationId="{55E27C7C-4B68-4BBC-BF36-8959D8493E4A}"/>
          </ac:spMkLst>
        </pc:spChg>
        <pc:spChg chg="mod ord">
          <ac:chgData name="Daniela Saraiva" userId="7025344ffd5fee68" providerId="LiveId" clId="{A8134E87-CAC2-4C43-BDA1-59AD5AEAE9C8}" dt="2023-12-17T15:06:43.997" v="11" actId="26606"/>
          <ac:spMkLst>
            <pc:docMk/>
            <pc:sldMk cId="1045897201" sldId="314"/>
            <ac:spMk id="7" creationId="{4ECDE54D-4BD2-4764-A36A-8487DB61E7A6}"/>
          </ac:spMkLst>
        </pc:spChg>
        <pc:spChg chg="mod">
          <ac:chgData name="Daniela Saraiva" userId="7025344ffd5fee68" providerId="LiveId" clId="{A8134E87-CAC2-4C43-BDA1-59AD5AEAE9C8}" dt="2023-12-17T15:06:49.883" v="13" actId="26606"/>
          <ac:spMkLst>
            <pc:docMk/>
            <pc:sldMk cId="1045897201" sldId="314"/>
            <ac:spMk id="20" creationId="{45F88861-0B27-C0DC-1819-8CBFBDBAB7C1}"/>
          </ac:spMkLst>
        </pc:spChg>
        <pc:picChg chg="add del mod">
          <ac:chgData name="Daniela Saraiva" userId="7025344ffd5fee68" providerId="LiveId" clId="{A8134E87-CAC2-4C43-BDA1-59AD5AEAE9C8}" dt="2023-12-17T15:05:04.736" v="3" actId="478"/>
          <ac:picMkLst>
            <pc:docMk/>
            <pc:sldMk cId="1045897201" sldId="314"/>
            <ac:picMk id="3" creationId="{F63B18A4-14D0-A0C9-DA21-E563FE2EC4D2}"/>
          </ac:picMkLst>
        </pc:picChg>
        <pc:picChg chg="add mod modCrop">
          <ac:chgData name="Daniela Saraiva" userId="7025344ffd5fee68" providerId="LiveId" clId="{A8134E87-CAC2-4C43-BDA1-59AD5AEAE9C8}" dt="2023-12-17T15:18:42.757" v="178" actId="732"/>
          <ac:picMkLst>
            <pc:docMk/>
            <pc:sldMk cId="1045897201" sldId="314"/>
            <ac:picMk id="6" creationId="{0E9BEF40-FE69-124E-CE59-25B3E1D17738}"/>
          </ac:picMkLst>
        </pc:picChg>
        <pc:picChg chg="add mod modCrop">
          <ac:chgData name="Daniela Saraiva" userId="7025344ffd5fee68" providerId="LiveId" clId="{A8134E87-CAC2-4C43-BDA1-59AD5AEAE9C8}" dt="2023-12-17T15:25:01.117" v="331" actId="1036"/>
          <ac:picMkLst>
            <pc:docMk/>
            <pc:sldMk cId="1045897201" sldId="314"/>
            <ac:picMk id="9" creationId="{F770B26E-1D0E-8117-E032-45467021AC74}"/>
          </ac:picMkLst>
        </pc:picChg>
        <pc:picChg chg="add mod modCrop">
          <ac:chgData name="Daniela Saraiva" userId="7025344ffd5fee68" providerId="LiveId" clId="{A8134E87-CAC2-4C43-BDA1-59AD5AEAE9C8}" dt="2023-12-17T15:24:52.599" v="311" actId="1037"/>
          <ac:picMkLst>
            <pc:docMk/>
            <pc:sldMk cId="1045897201" sldId="314"/>
            <ac:picMk id="11" creationId="{35699595-EAB8-E73A-2AA7-926438474616}"/>
          </ac:picMkLst>
        </pc:picChg>
        <pc:picChg chg="add mod modCrop">
          <ac:chgData name="Daniela Saraiva" userId="7025344ffd5fee68" providerId="LiveId" clId="{A8134E87-CAC2-4C43-BDA1-59AD5AEAE9C8}" dt="2023-12-17T15:24:31.434" v="212" actId="732"/>
          <ac:picMkLst>
            <pc:docMk/>
            <pc:sldMk cId="1045897201" sldId="314"/>
            <ac:picMk id="13" creationId="{36C33B39-DE7A-35A2-1B62-648A3B09E9FB}"/>
          </ac:picMkLst>
        </pc:picChg>
      </pc:sldChg>
      <pc:sldChg chg="addSp delSp modSp new del mod setBg">
        <pc:chgData name="Daniela Saraiva" userId="7025344ffd5fee68" providerId="LiveId" clId="{A8134E87-CAC2-4C43-BDA1-59AD5AEAE9C8}" dt="2023-12-17T19:00:49.207" v="1903" actId="47"/>
        <pc:sldMkLst>
          <pc:docMk/>
          <pc:sldMk cId="637977963" sldId="324"/>
        </pc:sldMkLst>
        <pc:spChg chg="mod">
          <ac:chgData name="Daniela Saraiva" userId="7025344ffd5fee68" providerId="LiveId" clId="{A8134E87-CAC2-4C43-BDA1-59AD5AEAE9C8}" dt="2023-12-17T16:53:05.138" v="440" actId="26606"/>
          <ac:spMkLst>
            <pc:docMk/>
            <pc:sldMk cId="637977963" sldId="324"/>
            <ac:spMk id="2" creationId="{0C8EA931-ED0B-6743-7EA8-0DED1F1B354C}"/>
          </ac:spMkLst>
        </pc:spChg>
        <pc:spChg chg="del">
          <ac:chgData name="Daniela Saraiva" userId="7025344ffd5fee68" providerId="LiveId" clId="{A8134E87-CAC2-4C43-BDA1-59AD5AEAE9C8}" dt="2023-12-17T16:45:29.958" v="334" actId="22"/>
          <ac:spMkLst>
            <pc:docMk/>
            <pc:sldMk cId="637977963" sldId="324"/>
            <ac:spMk id="3" creationId="{A28B34BD-E7F6-53DB-CD6A-23AF04F2D509}"/>
          </ac:spMkLst>
        </pc:spChg>
        <pc:spChg chg="mod ord">
          <ac:chgData name="Daniela Saraiva" userId="7025344ffd5fee68" providerId="LiveId" clId="{A8134E87-CAC2-4C43-BDA1-59AD5AEAE9C8}" dt="2023-12-17T16:53:05.138" v="440" actId="26606"/>
          <ac:spMkLst>
            <pc:docMk/>
            <pc:sldMk cId="637977963" sldId="324"/>
            <ac:spMk id="4" creationId="{A4A84BBE-FE7A-76AE-C89E-3B951934A72C}"/>
          </ac:spMkLst>
        </pc:spChg>
        <pc:spChg chg="mod">
          <ac:chgData name="Daniela Saraiva" userId="7025344ffd5fee68" providerId="LiveId" clId="{A8134E87-CAC2-4C43-BDA1-59AD5AEAE9C8}" dt="2023-12-17T16:53:05.138" v="440" actId="26606"/>
          <ac:spMkLst>
            <pc:docMk/>
            <pc:sldMk cId="637977963" sldId="324"/>
            <ac:spMk id="5" creationId="{07A50AD3-0639-1A4A-7379-FD26CE382989}"/>
          </ac:spMkLst>
        </pc:spChg>
        <pc:spChg chg="mod ord">
          <ac:chgData name="Daniela Saraiva" userId="7025344ffd5fee68" providerId="LiveId" clId="{A8134E87-CAC2-4C43-BDA1-59AD5AEAE9C8}" dt="2023-12-17T16:53:05.138" v="440" actId="26606"/>
          <ac:spMkLst>
            <pc:docMk/>
            <pc:sldMk cId="637977963" sldId="324"/>
            <ac:spMk id="6" creationId="{F8C59D5B-9F82-ED0C-AD1E-646C54475548}"/>
          </ac:spMkLst>
        </pc:spChg>
        <pc:spChg chg="add">
          <ac:chgData name="Daniela Saraiva" userId="7025344ffd5fee68" providerId="LiveId" clId="{A8134E87-CAC2-4C43-BDA1-59AD5AEAE9C8}" dt="2023-12-17T16:53:05.138" v="440" actId="26606"/>
          <ac:spMkLst>
            <pc:docMk/>
            <pc:sldMk cId="637977963" sldId="324"/>
            <ac:spMk id="18" creationId="{B0EC0B71-B063-95B3-5D41-9C932DD77AAE}"/>
          </ac:spMkLst>
        </pc:spChg>
        <pc:picChg chg="add mod ord modCrop">
          <ac:chgData name="Daniela Saraiva" userId="7025344ffd5fee68" providerId="LiveId" clId="{A8134E87-CAC2-4C43-BDA1-59AD5AEAE9C8}" dt="2023-12-17T17:06:04.164" v="703" actId="1076"/>
          <ac:picMkLst>
            <pc:docMk/>
            <pc:sldMk cId="637977963" sldId="324"/>
            <ac:picMk id="8" creationId="{E0257FA2-A6BD-2710-4517-A6F34C778470}"/>
          </ac:picMkLst>
        </pc:picChg>
        <pc:picChg chg="add del mod modCrop">
          <ac:chgData name="Daniela Saraiva" userId="7025344ffd5fee68" providerId="LiveId" clId="{A8134E87-CAC2-4C43-BDA1-59AD5AEAE9C8}" dt="2023-12-17T18:17:49.345" v="956" actId="478"/>
          <ac:picMkLst>
            <pc:docMk/>
            <pc:sldMk cId="637977963" sldId="324"/>
            <ac:picMk id="10" creationId="{173E0B8F-B7F3-8A17-103D-B40E8045B8B4}"/>
          </ac:picMkLst>
        </pc:picChg>
        <pc:picChg chg="add mod modCrop">
          <ac:chgData name="Daniela Saraiva" userId="7025344ffd5fee68" providerId="LiveId" clId="{A8134E87-CAC2-4C43-BDA1-59AD5AEAE9C8}" dt="2023-12-17T17:06:01.392" v="702" actId="1076"/>
          <ac:picMkLst>
            <pc:docMk/>
            <pc:sldMk cId="637977963" sldId="324"/>
            <ac:picMk id="12" creationId="{376DE28F-F231-834A-61E8-DCDAF68F888F}"/>
          </ac:picMkLst>
        </pc:picChg>
        <pc:picChg chg="add mod ord modCrop">
          <ac:chgData name="Daniela Saraiva" userId="7025344ffd5fee68" providerId="LiveId" clId="{A8134E87-CAC2-4C43-BDA1-59AD5AEAE9C8}" dt="2023-12-17T17:06:13.149" v="704" actId="1440"/>
          <ac:picMkLst>
            <pc:docMk/>
            <pc:sldMk cId="637977963" sldId="324"/>
            <ac:picMk id="14" creationId="{C762B614-CB17-D307-BF43-344C3EB57D7D}"/>
          </ac:picMkLst>
        </pc:picChg>
        <pc:picChg chg="add mod modCrop">
          <ac:chgData name="Daniela Saraiva" userId="7025344ffd5fee68" providerId="LiveId" clId="{A8134E87-CAC2-4C43-BDA1-59AD5AEAE9C8}" dt="2023-12-17T18:18:44.377" v="961" actId="1076"/>
          <ac:picMkLst>
            <pc:docMk/>
            <pc:sldMk cId="637977963" sldId="324"/>
            <ac:picMk id="16" creationId="{5FF61240-0BF3-3666-02F4-0D09839AA5DC}"/>
          </ac:picMkLst>
        </pc:picChg>
        <pc:picChg chg="add del">
          <ac:chgData name="Daniela Saraiva" userId="7025344ffd5fee68" providerId="LiveId" clId="{A8134E87-CAC2-4C43-BDA1-59AD5AEAE9C8}" dt="2023-12-17T18:18:49.414" v="963" actId="22"/>
          <ac:picMkLst>
            <pc:docMk/>
            <pc:sldMk cId="637977963" sldId="324"/>
            <ac:picMk id="19" creationId="{0E556D88-FF9D-FC87-F088-A992A26AF5B7}"/>
          </ac:picMkLst>
        </pc:picChg>
        <pc:picChg chg="add mod modCrop">
          <ac:chgData name="Daniela Saraiva" userId="7025344ffd5fee68" providerId="LiveId" clId="{A8134E87-CAC2-4C43-BDA1-59AD5AEAE9C8}" dt="2023-12-17T18:24:23.807" v="1003" actId="14100"/>
          <ac:picMkLst>
            <pc:docMk/>
            <pc:sldMk cId="637977963" sldId="324"/>
            <ac:picMk id="21" creationId="{4B6C0C82-95DD-C9FF-CC5C-5CF2307349DB}"/>
          </ac:picMkLst>
        </pc:picChg>
      </pc:sldChg>
      <pc:sldChg chg="addSp delSp modSp add mod ord">
        <pc:chgData name="Daniela Saraiva" userId="7025344ffd5fee68" providerId="LiveId" clId="{A8134E87-CAC2-4C43-BDA1-59AD5AEAE9C8}" dt="2023-12-19T23:06:32.834" v="2972" actId="20577"/>
        <pc:sldMkLst>
          <pc:docMk/>
          <pc:sldMk cId="3987629998" sldId="325"/>
        </pc:sldMkLst>
        <pc:spChg chg="mod">
          <ac:chgData name="Daniela Saraiva" userId="7025344ffd5fee68" providerId="LiveId" clId="{A8134E87-CAC2-4C43-BDA1-59AD5AEAE9C8}" dt="2023-12-19T22:27:39.845" v="2792" actId="20577"/>
          <ac:spMkLst>
            <pc:docMk/>
            <pc:sldMk cId="3987629998" sldId="325"/>
            <ac:spMk id="2" creationId="{66485278-3D07-466F-8351-667A2EBEABB8}"/>
          </ac:spMkLst>
        </pc:spChg>
        <pc:spChg chg="add mod">
          <ac:chgData name="Daniela Saraiva" userId="7025344ffd5fee68" providerId="LiveId" clId="{A8134E87-CAC2-4C43-BDA1-59AD5AEAE9C8}" dt="2023-12-19T22:44:31.588" v="2857" actId="208"/>
          <ac:spMkLst>
            <pc:docMk/>
            <pc:sldMk cId="3987629998" sldId="325"/>
            <ac:spMk id="4" creationId="{DAC125ED-AD28-6EEA-6B9C-66088D65A754}"/>
          </ac:spMkLst>
        </pc:spChg>
        <pc:spChg chg="del mod">
          <ac:chgData name="Daniela Saraiva" userId="7025344ffd5fee68" providerId="LiveId" clId="{A8134E87-CAC2-4C43-BDA1-59AD5AEAE9C8}" dt="2023-12-17T18:47:10.544" v="1466" actId="478"/>
          <ac:spMkLst>
            <pc:docMk/>
            <pc:sldMk cId="3987629998" sldId="325"/>
            <ac:spMk id="10" creationId="{84DD59E5-FC4A-FBF5-1DFF-B8A8873CB312}"/>
          </ac:spMkLst>
        </pc:spChg>
        <pc:spChg chg="add del mod">
          <ac:chgData name="Daniela Saraiva" userId="7025344ffd5fee68" providerId="LiveId" clId="{A8134E87-CAC2-4C43-BDA1-59AD5AEAE9C8}" dt="2023-12-17T18:40:52.521" v="1436" actId="478"/>
          <ac:spMkLst>
            <pc:docMk/>
            <pc:sldMk cId="3987629998" sldId="325"/>
            <ac:spMk id="17" creationId="{9D7E464C-07AA-0C54-604F-B861DD71DCE4}"/>
          </ac:spMkLst>
        </pc:spChg>
        <pc:spChg chg="mod">
          <ac:chgData name="Daniela Saraiva" userId="7025344ffd5fee68" providerId="LiveId" clId="{A8134E87-CAC2-4C43-BDA1-59AD5AEAE9C8}" dt="2023-12-19T22:23:11.241" v="2346" actId="1037"/>
          <ac:spMkLst>
            <pc:docMk/>
            <pc:sldMk cId="3987629998" sldId="325"/>
            <ac:spMk id="18" creationId="{780A046B-70CB-D081-B8D2-21CFDCB9AD4A}"/>
          </ac:spMkLst>
        </pc:spChg>
        <pc:spChg chg="add del mod">
          <ac:chgData name="Daniela Saraiva" userId="7025344ffd5fee68" providerId="LiveId" clId="{A8134E87-CAC2-4C43-BDA1-59AD5AEAE9C8}" dt="2023-12-17T18:43:33.381" v="1449" actId="478"/>
          <ac:spMkLst>
            <pc:docMk/>
            <pc:sldMk cId="3987629998" sldId="325"/>
            <ac:spMk id="22" creationId="{25EC57AF-6DC8-96B3-FF1B-9813A5DF26F7}"/>
          </ac:spMkLst>
        </pc:spChg>
        <pc:spChg chg="mod">
          <ac:chgData name="Daniela Saraiva" userId="7025344ffd5fee68" providerId="LiveId" clId="{A8134E87-CAC2-4C43-BDA1-59AD5AEAE9C8}" dt="2023-12-19T23:06:32.834" v="2972" actId="20577"/>
          <ac:spMkLst>
            <pc:docMk/>
            <pc:sldMk cId="3987629998" sldId="325"/>
            <ac:spMk id="25" creationId="{34025584-D056-F264-0134-41E204A40BAC}"/>
          </ac:spMkLst>
        </pc:spChg>
        <pc:spChg chg="del">
          <ac:chgData name="Daniela Saraiva" userId="7025344ffd5fee68" providerId="LiveId" clId="{A8134E87-CAC2-4C43-BDA1-59AD5AEAE9C8}" dt="2023-12-17T18:28:04.254" v="1037" actId="478"/>
          <ac:spMkLst>
            <pc:docMk/>
            <pc:sldMk cId="3987629998" sldId="325"/>
            <ac:spMk id="32" creationId="{DF1E3A56-9849-0694-E39E-FA8414152823}"/>
          </ac:spMkLst>
        </pc:spChg>
        <pc:spChg chg="del">
          <ac:chgData name="Daniela Saraiva" userId="7025344ffd5fee68" providerId="LiveId" clId="{A8134E87-CAC2-4C43-BDA1-59AD5AEAE9C8}" dt="2023-12-17T17:59:30.151" v="904" actId="478"/>
          <ac:spMkLst>
            <pc:docMk/>
            <pc:sldMk cId="3987629998" sldId="325"/>
            <ac:spMk id="33" creationId="{07AA1EE3-0D08-F189-EBA0-59AE1303F0CE}"/>
          </ac:spMkLst>
        </pc:spChg>
        <pc:graphicFrameChg chg="add del mod">
          <ac:chgData name="Daniela Saraiva" userId="7025344ffd5fee68" providerId="LiveId" clId="{A8134E87-CAC2-4C43-BDA1-59AD5AEAE9C8}" dt="2023-12-19T22:41:51.373" v="2852" actId="20577"/>
          <ac:graphicFrameMkLst>
            <pc:docMk/>
            <pc:sldMk cId="3987629998" sldId="325"/>
            <ac:graphicFrameMk id="14" creationId="{CEC6DA80-0404-4CED-A682-9D41A16B341E}"/>
          </ac:graphicFrameMkLst>
        </pc:graphicFrameChg>
        <pc:graphicFrameChg chg="add del mod">
          <ac:chgData name="Daniela Saraiva" userId="7025344ffd5fee68" providerId="LiveId" clId="{A8134E87-CAC2-4C43-BDA1-59AD5AEAE9C8}" dt="2023-12-17T18:39:40.877" v="1427"/>
          <ac:graphicFrameMkLst>
            <pc:docMk/>
            <pc:sldMk cId="3987629998" sldId="325"/>
            <ac:graphicFrameMk id="15" creationId="{F8CDFED0-11BE-CC0F-7C1A-9FA252DE7AF1}"/>
          </ac:graphicFrameMkLst>
        </pc:graphicFrameChg>
        <pc:picChg chg="add del mod">
          <ac:chgData name="Daniela Saraiva" userId="7025344ffd5fee68" providerId="LiveId" clId="{A8134E87-CAC2-4C43-BDA1-59AD5AEAE9C8}" dt="2023-12-17T18:18:57.264" v="964" actId="478"/>
          <ac:picMkLst>
            <pc:docMk/>
            <pc:sldMk cId="3987629998" sldId="325"/>
            <ac:picMk id="3" creationId="{093219D7-D34B-80EC-D3A9-7A636468D987}"/>
          </ac:picMkLst>
        </pc:picChg>
        <pc:picChg chg="add mod">
          <ac:chgData name="Daniela Saraiva" userId="7025344ffd5fee68" providerId="LiveId" clId="{A8134E87-CAC2-4C43-BDA1-59AD5AEAE9C8}" dt="2023-12-17T18:58:23.437" v="1835" actId="1035"/>
          <ac:picMkLst>
            <pc:docMk/>
            <pc:sldMk cId="3987629998" sldId="325"/>
            <ac:picMk id="4" creationId="{0B21FA6A-D112-B144-F93F-03A8840E87B4}"/>
          </ac:picMkLst>
        </pc:picChg>
        <pc:picChg chg="add del mod">
          <ac:chgData name="Daniela Saraiva" userId="7025344ffd5fee68" providerId="LiveId" clId="{A8134E87-CAC2-4C43-BDA1-59AD5AEAE9C8}" dt="2023-12-19T22:22:41.202" v="2204" actId="478"/>
          <ac:picMkLst>
            <pc:docMk/>
            <pc:sldMk cId="3987629998" sldId="325"/>
            <ac:picMk id="4" creationId="{EED3387B-AB13-E7A3-DAD4-A40832541606}"/>
          </ac:picMkLst>
        </pc:picChg>
        <pc:picChg chg="add del">
          <ac:chgData name="Daniela Saraiva" userId="7025344ffd5fee68" providerId="LiveId" clId="{A8134E87-CAC2-4C43-BDA1-59AD5AEAE9C8}" dt="2023-12-19T22:17:17.387" v="2191" actId="478"/>
          <ac:picMkLst>
            <pc:docMk/>
            <pc:sldMk cId="3987629998" sldId="325"/>
            <ac:picMk id="5" creationId="{6D9C9206-488E-D4FF-D962-287C9BF9959E}"/>
          </ac:picMkLst>
        </pc:picChg>
        <pc:picChg chg="del">
          <ac:chgData name="Daniela Saraiva" userId="7025344ffd5fee68" providerId="LiveId" clId="{A8134E87-CAC2-4C43-BDA1-59AD5AEAE9C8}" dt="2023-12-17T18:27:49.326" v="1036" actId="478"/>
          <ac:picMkLst>
            <pc:docMk/>
            <pc:sldMk cId="3987629998" sldId="325"/>
            <ac:picMk id="5" creationId="{ADBF79C2-D8AB-1100-4E10-615EE19C1B03}"/>
          </ac:picMkLst>
        </pc:picChg>
        <pc:picChg chg="add mod">
          <ac:chgData name="Daniela Saraiva" userId="7025344ffd5fee68" providerId="LiveId" clId="{A8134E87-CAC2-4C43-BDA1-59AD5AEAE9C8}" dt="2023-12-19T22:24:17.811" v="2731" actId="1036"/>
          <ac:picMkLst>
            <pc:docMk/>
            <pc:sldMk cId="3987629998" sldId="325"/>
            <ac:picMk id="8" creationId="{28C27418-03FB-D7E5-7B3A-4DFDCFFCFF61}"/>
          </ac:picMkLst>
        </pc:picChg>
        <pc:picChg chg="add mod">
          <ac:chgData name="Daniela Saraiva" userId="7025344ffd5fee68" providerId="LiveId" clId="{A8134E87-CAC2-4C43-BDA1-59AD5AEAE9C8}" dt="2023-12-17T18:59:22.123" v="1880" actId="1035"/>
          <ac:picMkLst>
            <pc:docMk/>
            <pc:sldMk cId="3987629998" sldId="325"/>
            <ac:picMk id="8" creationId="{697B8D7A-124C-A7C3-EF14-1C19E93251D1}"/>
          </ac:picMkLst>
        </pc:picChg>
        <pc:picChg chg="add del mod">
          <ac:chgData name="Daniela Saraiva" userId="7025344ffd5fee68" providerId="LiveId" clId="{A8134E87-CAC2-4C43-BDA1-59AD5AEAE9C8}" dt="2023-12-19T22:19:36.746" v="2200" actId="478"/>
          <ac:picMkLst>
            <pc:docMk/>
            <pc:sldMk cId="3987629998" sldId="325"/>
            <ac:picMk id="10" creationId="{1C00A0FC-1F11-C8EC-A4B0-7587BCED9313}"/>
          </ac:picMkLst>
        </pc:picChg>
        <pc:picChg chg="add mod">
          <ac:chgData name="Daniela Saraiva" userId="7025344ffd5fee68" providerId="LiveId" clId="{A8134E87-CAC2-4C43-BDA1-59AD5AEAE9C8}" dt="2023-12-19T23:05:20.100" v="2952" actId="1076"/>
          <ac:picMkLst>
            <pc:docMk/>
            <pc:sldMk cId="3987629998" sldId="325"/>
            <ac:picMk id="12" creationId="{B3CD060A-B3EB-EF1A-2AE0-570D39DBA622}"/>
          </ac:picMkLst>
        </pc:picChg>
        <pc:picChg chg="del">
          <ac:chgData name="Daniela Saraiva" userId="7025344ffd5fee68" providerId="LiveId" clId="{A8134E87-CAC2-4C43-BDA1-59AD5AEAE9C8}" dt="2023-12-17T17:59:20.864" v="902" actId="478"/>
          <ac:picMkLst>
            <pc:docMk/>
            <pc:sldMk cId="3987629998" sldId="325"/>
            <ac:picMk id="13" creationId="{EF7244A9-9AF4-1F8A-6567-805F72F8689E}"/>
          </ac:picMkLst>
        </pc:picChg>
        <pc:picChg chg="mod">
          <ac:chgData name="Daniela Saraiva" userId="7025344ffd5fee68" providerId="LiveId" clId="{A8134E87-CAC2-4C43-BDA1-59AD5AEAE9C8}" dt="2023-12-19T22:25:30.425" v="2787" actId="1076"/>
          <ac:picMkLst>
            <pc:docMk/>
            <pc:sldMk cId="3987629998" sldId="325"/>
            <ac:picMk id="20" creationId="{E63D1321-2883-0F51-126B-86FC28913E99}"/>
          </ac:picMkLst>
        </pc:picChg>
        <pc:picChg chg="del">
          <ac:chgData name="Daniela Saraiva" userId="7025344ffd5fee68" providerId="LiveId" clId="{A8134E87-CAC2-4C43-BDA1-59AD5AEAE9C8}" dt="2023-12-17T18:24:36.774" v="1004" actId="478"/>
          <ac:picMkLst>
            <pc:docMk/>
            <pc:sldMk cId="3987629998" sldId="325"/>
            <ac:picMk id="24" creationId="{95C34453-11EC-5320-DDD2-A24E4CF6FFAA}"/>
          </ac:picMkLst>
        </pc:picChg>
        <pc:picChg chg="add mod">
          <ac:chgData name="Daniela Saraiva" userId="7025344ffd5fee68" providerId="LiveId" clId="{A8134E87-CAC2-4C43-BDA1-59AD5AEAE9C8}" dt="2023-12-19T22:24:13.323" v="2724" actId="1035"/>
          <ac:picMkLst>
            <pc:docMk/>
            <pc:sldMk cId="3987629998" sldId="325"/>
            <ac:picMk id="29" creationId="{EE348088-155C-CD56-33BA-3080A8D8EEA5}"/>
          </ac:picMkLst>
        </pc:picChg>
        <pc:picChg chg="add mod">
          <ac:chgData name="Daniela Saraiva" userId="7025344ffd5fee68" providerId="LiveId" clId="{A8134E87-CAC2-4C43-BDA1-59AD5AEAE9C8}" dt="2023-12-17T18:59:07.698" v="1874" actId="1036"/>
          <ac:picMkLst>
            <pc:docMk/>
            <pc:sldMk cId="3987629998" sldId="325"/>
            <ac:picMk id="35" creationId="{B5C9C5EA-EC2C-56E8-86DE-98EF99A60273}"/>
          </ac:picMkLst>
        </pc:picChg>
        <pc:picChg chg="del">
          <ac:chgData name="Daniela Saraiva" userId="7025344ffd5fee68" providerId="LiveId" clId="{A8134E87-CAC2-4C43-BDA1-59AD5AEAE9C8}" dt="2023-12-18T21:38:48.461" v="1929" actId="478"/>
          <ac:picMkLst>
            <pc:docMk/>
            <pc:sldMk cId="3987629998" sldId="325"/>
            <ac:picMk id="51" creationId="{4BFA60BB-E2B9-B14A-2EE8-A80E20DE9BBD}"/>
          </ac:picMkLst>
        </pc:picChg>
        <pc:picChg chg="del mod modCrop">
          <ac:chgData name="Daniela Saraiva" userId="7025344ffd5fee68" providerId="LiveId" clId="{A8134E87-CAC2-4C43-BDA1-59AD5AEAE9C8}" dt="2023-12-19T22:18:24.264" v="2196" actId="478"/>
          <ac:picMkLst>
            <pc:docMk/>
            <pc:sldMk cId="3987629998" sldId="325"/>
            <ac:picMk id="65" creationId="{490C501C-1635-F646-9C88-CC5F40BBCB0A}"/>
          </ac:picMkLst>
        </pc:picChg>
        <pc:inkChg chg="add del">
          <ac:chgData name="Daniela Saraiva" userId="7025344ffd5fee68" providerId="LiveId" clId="{A8134E87-CAC2-4C43-BDA1-59AD5AEAE9C8}" dt="2023-12-19T22:43:31.170" v="2854" actId="9405"/>
          <ac:inkMkLst>
            <pc:docMk/>
            <pc:sldMk cId="3987629998" sldId="325"/>
            <ac:inkMk id="3" creationId="{9D78899F-3CB6-A7D0-2C81-2E8D23C501CC}"/>
          </ac:inkMkLst>
        </pc:inkChg>
        <pc:cxnChg chg="del mod">
          <ac:chgData name="Daniela Saraiva" userId="7025344ffd5fee68" providerId="LiveId" clId="{A8134E87-CAC2-4C43-BDA1-59AD5AEAE9C8}" dt="2023-12-17T18:47:13.001" v="1467" actId="478"/>
          <ac:cxnSpMkLst>
            <pc:docMk/>
            <pc:sldMk cId="3987629998" sldId="325"/>
            <ac:cxnSpMk id="12" creationId="{CC90F22A-673D-9949-DB28-6AD60FA1BFB0}"/>
          </ac:cxnSpMkLst>
        </pc:cxnChg>
        <pc:cxnChg chg="mod">
          <ac:chgData name="Daniela Saraiva" userId="7025344ffd5fee68" providerId="LiveId" clId="{A8134E87-CAC2-4C43-BDA1-59AD5AEAE9C8}" dt="2023-12-19T22:23:17.076" v="2376" actId="1037"/>
          <ac:cxnSpMkLst>
            <pc:docMk/>
            <pc:sldMk cId="3987629998" sldId="325"/>
            <ac:cxnSpMk id="23" creationId="{75C5BCED-8C76-BD30-EB46-50D67644A43A}"/>
          </ac:cxnSpMkLst>
        </pc:cxnChg>
        <pc:cxnChg chg="mod">
          <ac:chgData name="Daniela Saraiva" userId="7025344ffd5fee68" providerId="LiveId" clId="{A8134E87-CAC2-4C43-BDA1-59AD5AEAE9C8}" dt="2023-12-19T23:05:20.100" v="2952" actId="1076"/>
          <ac:cxnSpMkLst>
            <pc:docMk/>
            <pc:sldMk cId="3987629998" sldId="325"/>
            <ac:cxnSpMk id="27" creationId="{D7567241-D916-9C12-53EB-2D0686687D42}"/>
          </ac:cxnSpMkLst>
        </pc:cxnChg>
        <pc:cxnChg chg="mod">
          <ac:chgData name="Daniela Saraiva" userId="7025344ffd5fee68" providerId="LiveId" clId="{A8134E87-CAC2-4C43-BDA1-59AD5AEAE9C8}" dt="2023-12-19T22:26:48.494" v="2789" actId="14100"/>
          <ac:cxnSpMkLst>
            <pc:docMk/>
            <pc:sldMk cId="3987629998" sldId="325"/>
            <ac:cxnSpMk id="34" creationId="{FD5B2B9E-9701-6399-861E-C67234221982}"/>
          </ac:cxnSpMkLst>
        </pc:cxnChg>
        <pc:cxnChg chg="del mod">
          <ac:chgData name="Daniela Saraiva" userId="7025344ffd5fee68" providerId="LiveId" clId="{A8134E87-CAC2-4C43-BDA1-59AD5AEAE9C8}" dt="2023-12-17T18:28:09.197" v="1038" actId="478"/>
          <ac:cxnSpMkLst>
            <pc:docMk/>
            <pc:sldMk cId="3987629998" sldId="325"/>
            <ac:cxnSpMk id="38" creationId="{D10C0DD8-A003-1FEF-BAFA-0D841F2CC438}"/>
          </ac:cxnSpMkLst>
        </pc:cxnChg>
        <pc:cxnChg chg="mod">
          <ac:chgData name="Daniela Saraiva" userId="7025344ffd5fee68" providerId="LiveId" clId="{A8134E87-CAC2-4C43-BDA1-59AD5AEAE9C8}" dt="2023-12-19T23:05:20.100" v="2952" actId="1076"/>
          <ac:cxnSpMkLst>
            <pc:docMk/>
            <pc:sldMk cId="3987629998" sldId="325"/>
            <ac:cxnSpMk id="42" creationId="{A689D922-7BCA-0361-F79A-DF56A2D4374F}"/>
          </ac:cxnSpMkLst>
        </pc:cxnChg>
      </pc:sldChg>
    </pc:docChg>
  </pc:docChgLst>
  <pc:docChgLst>
    <pc:chgData name="Daniela Saraiva" userId="7025344ffd5fee68" providerId="Windows Live" clId="Web-{7A0F28C2-8F65-4806-A9F4-5F3FB9707201}"/>
    <pc:docChg chg="modSld">
      <pc:chgData name="Daniela Saraiva" userId="7025344ffd5fee68" providerId="Windows Live" clId="Web-{7A0F28C2-8F65-4806-A9F4-5F3FB9707201}" dt="2023-12-19T23:02:59.018" v="1" actId="20577"/>
      <pc:docMkLst>
        <pc:docMk/>
      </pc:docMkLst>
      <pc:sldChg chg="modSp">
        <pc:chgData name="Daniela Saraiva" userId="7025344ffd5fee68" providerId="Windows Live" clId="Web-{7A0F28C2-8F65-4806-A9F4-5F3FB9707201}" dt="2023-12-19T23:02:59.018" v="1" actId="20577"/>
        <pc:sldMkLst>
          <pc:docMk/>
          <pc:sldMk cId="365334912" sldId="308"/>
        </pc:sldMkLst>
        <pc:spChg chg="mod">
          <ac:chgData name="Daniela Saraiva" userId="7025344ffd5fee68" providerId="Windows Live" clId="Web-{7A0F28C2-8F65-4806-A9F4-5F3FB9707201}" dt="2023-12-19T23:02:59.018" v="1" actId="20577"/>
          <ac:spMkLst>
            <pc:docMk/>
            <pc:sldMk cId="365334912" sldId="308"/>
            <ac:spMk id="4" creationId="{B0881FA9-F3B0-4912-B0E1-352094195C30}"/>
          </ac:spMkLst>
        </pc:spChg>
      </pc:sldChg>
    </pc:docChg>
  </pc:docChgLst>
  <pc:docChgLst>
    <pc:chgData name="Jamie Love" userId="66640fafb55bc158" providerId="Windows Live" clId="Web-{91D92684-9977-4DCC-B14E-101546E3B72B}"/>
    <pc:docChg chg="modSld">
      <pc:chgData name="Jamie Love" userId="66640fafb55bc158" providerId="Windows Live" clId="Web-{91D92684-9977-4DCC-B14E-101546E3B72B}" dt="2023-12-17T13:27:21.681" v="134" actId="20577"/>
      <pc:docMkLst>
        <pc:docMk/>
      </pc:docMkLst>
      <pc:sldChg chg="modSp">
        <pc:chgData name="Jamie Love" userId="66640fafb55bc158" providerId="Windows Live" clId="Web-{91D92684-9977-4DCC-B14E-101546E3B72B}" dt="2023-12-17T13:27:21.681" v="134" actId="20577"/>
        <pc:sldMkLst>
          <pc:docMk/>
          <pc:sldMk cId="365334912" sldId="308"/>
        </pc:sldMkLst>
        <pc:spChg chg="mod">
          <ac:chgData name="Jamie Love" userId="66640fafb55bc158" providerId="Windows Live" clId="Web-{91D92684-9977-4DCC-B14E-101546E3B72B}" dt="2023-12-17T13:26:14.647" v="9" actId="20577"/>
          <ac:spMkLst>
            <pc:docMk/>
            <pc:sldMk cId="365334912" sldId="308"/>
            <ac:spMk id="3" creationId="{0115FF41-AFA4-4D25-AB42-AB034F4B4FEC}"/>
          </ac:spMkLst>
        </pc:spChg>
        <pc:spChg chg="mod">
          <ac:chgData name="Jamie Love" userId="66640fafb55bc158" providerId="Windows Live" clId="Web-{91D92684-9977-4DCC-B14E-101546E3B72B}" dt="2023-12-17T13:27:21.681" v="134" actId="20577"/>
          <ac:spMkLst>
            <pc:docMk/>
            <pc:sldMk cId="365334912" sldId="308"/>
            <ac:spMk id="4" creationId="{B0881FA9-F3B0-4912-B0E1-352094195C30}"/>
          </ac:spMkLst>
        </pc:spChg>
      </pc:sldChg>
    </pc:docChg>
  </pc:docChgLst>
  <pc:docChgLst>
    <pc:chgData name="Naadia Ajmal" userId="0b23d178898c52e0" providerId="LiveId" clId="{50BC7CC6-28B2-4C5E-94C7-74CB856E32C8}"/>
    <pc:docChg chg="undo custSel addSld delSld modSld sldOrd">
      <pc:chgData name="Naadia Ajmal" userId="0b23d178898c52e0" providerId="LiveId" clId="{50BC7CC6-28B2-4C5E-94C7-74CB856E32C8}" dt="2023-12-17T16:40:08.500" v="717" actId="20577"/>
      <pc:docMkLst>
        <pc:docMk/>
      </pc:docMkLst>
      <pc:sldChg chg="modSp">
        <pc:chgData name="Naadia Ajmal" userId="0b23d178898c52e0" providerId="LiveId" clId="{50BC7CC6-28B2-4C5E-94C7-74CB856E32C8}" dt="2023-12-17T16:06:35.046" v="0"/>
        <pc:sldMkLst>
          <pc:docMk/>
          <pc:sldMk cId="783914445" sldId="294"/>
        </pc:sldMkLst>
        <pc:graphicFrameChg chg="mod">
          <ac:chgData name="Naadia Ajmal" userId="0b23d178898c52e0" providerId="LiveId" clId="{50BC7CC6-28B2-4C5E-94C7-74CB856E32C8}" dt="2023-12-17T16:06:35.046" v="0"/>
          <ac:graphicFrameMkLst>
            <pc:docMk/>
            <pc:sldMk cId="783914445" sldId="294"/>
            <ac:graphicFrameMk id="5" creationId="{A5D590FF-16B6-5005-5EA4-F6C0C6F81924}"/>
          </ac:graphicFrameMkLst>
        </pc:graphicFrameChg>
      </pc:sldChg>
      <pc:sldChg chg="addSp delSp mod">
        <pc:chgData name="Naadia Ajmal" userId="0b23d178898c52e0" providerId="LiveId" clId="{50BC7CC6-28B2-4C5E-94C7-74CB856E32C8}" dt="2023-12-17T16:07:38.813" v="3" actId="478"/>
        <pc:sldMkLst>
          <pc:docMk/>
          <pc:sldMk cId="2227882511" sldId="309"/>
        </pc:sldMkLst>
        <pc:spChg chg="del">
          <ac:chgData name="Naadia Ajmal" userId="0b23d178898c52e0" providerId="LiveId" clId="{50BC7CC6-28B2-4C5E-94C7-74CB856E32C8}" dt="2023-12-17T16:07:38.813" v="3" actId="478"/>
          <ac:spMkLst>
            <pc:docMk/>
            <pc:sldMk cId="2227882511" sldId="309"/>
            <ac:spMk id="6" creationId="{93373DBD-874C-D6F8-8077-D349F748C381}"/>
          </ac:spMkLst>
        </pc:spChg>
        <pc:picChg chg="add del">
          <ac:chgData name="Naadia Ajmal" userId="0b23d178898c52e0" providerId="LiveId" clId="{50BC7CC6-28B2-4C5E-94C7-74CB856E32C8}" dt="2023-12-17T16:07:35.799" v="2" actId="478"/>
          <ac:picMkLst>
            <pc:docMk/>
            <pc:sldMk cId="2227882511" sldId="309"/>
            <ac:picMk id="5" creationId="{48D99868-6C3F-C535-B689-DC4BCBDC11FC}"/>
          </ac:picMkLst>
        </pc:picChg>
      </pc:sldChg>
      <pc:sldChg chg="delSp modSp new mod">
        <pc:chgData name="Naadia Ajmal" userId="0b23d178898c52e0" providerId="LiveId" clId="{50BC7CC6-28B2-4C5E-94C7-74CB856E32C8}" dt="2023-12-17T16:40:08.500" v="717" actId="20577"/>
        <pc:sldMkLst>
          <pc:docMk/>
          <pc:sldMk cId="924208946" sldId="323"/>
        </pc:sldMkLst>
        <pc:spChg chg="mod">
          <ac:chgData name="Naadia Ajmal" userId="0b23d178898c52e0" providerId="LiveId" clId="{50BC7CC6-28B2-4C5E-94C7-74CB856E32C8}" dt="2023-12-17T16:32:23.355" v="288" actId="20577"/>
          <ac:spMkLst>
            <pc:docMk/>
            <pc:sldMk cId="924208946" sldId="323"/>
            <ac:spMk id="2" creationId="{28DE6B75-6831-809D-3B18-7EAE6A5E881B}"/>
          </ac:spMkLst>
        </pc:spChg>
        <pc:spChg chg="mod">
          <ac:chgData name="Naadia Ajmal" userId="0b23d178898c52e0" providerId="LiveId" clId="{50BC7CC6-28B2-4C5E-94C7-74CB856E32C8}" dt="2023-12-17T16:40:08.500" v="717" actId="20577"/>
          <ac:spMkLst>
            <pc:docMk/>
            <pc:sldMk cId="924208946" sldId="323"/>
            <ac:spMk id="3" creationId="{08C842C8-7560-0259-EBCD-8539B4A95C8A}"/>
          </ac:spMkLst>
        </pc:spChg>
        <pc:spChg chg="del">
          <ac:chgData name="Naadia Ajmal" userId="0b23d178898c52e0" providerId="LiveId" clId="{50BC7CC6-28B2-4C5E-94C7-74CB856E32C8}" dt="2023-12-17T16:36:25.906" v="573" actId="478"/>
          <ac:spMkLst>
            <pc:docMk/>
            <pc:sldMk cId="924208946" sldId="323"/>
            <ac:spMk id="5" creationId="{BA656581-A0EB-6EC1-BEC5-53DC7F799003}"/>
          </ac:spMkLst>
        </pc:spChg>
      </pc:sldChg>
      <pc:sldChg chg="modSp new del mod">
        <pc:chgData name="Naadia Ajmal" userId="0b23d178898c52e0" providerId="LiveId" clId="{50BC7CC6-28B2-4C5E-94C7-74CB856E32C8}" dt="2023-12-17T16:08:40.797" v="22" actId="2696"/>
        <pc:sldMkLst>
          <pc:docMk/>
          <pc:sldMk cId="4230310768" sldId="323"/>
        </pc:sldMkLst>
        <pc:spChg chg="mod">
          <ac:chgData name="Naadia Ajmal" userId="0b23d178898c52e0" providerId="LiveId" clId="{50BC7CC6-28B2-4C5E-94C7-74CB856E32C8}" dt="2023-12-17T16:08:18.127" v="20" actId="20577"/>
          <ac:spMkLst>
            <pc:docMk/>
            <pc:sldMk cId="4230310768" sldId="323"/>
            <ac:spMk id="2" creationId="{984C0E9B-E30A-504A-8A4D-2FA0F422976A}"/>
          </ac:spMkLst>
        </pc:spChg>
      </pc:sldChg>
      <pc:sldChg chg="modSp new del mod">
        <pc:chgData name="Naadia Ajmal" userId="0b23d178898c52e0" providerId="LiveId" clId="{50BC7CC6-28B2-4C5E-94C7-74CB856E32C8}" dt="2023-12-17T16:36:19.970" v="572" actId="2696"/>
        <pc:sldMkLst>
          <pc:docMk/>
          <pc:sldMk cId="1227976964" sldId="324"/>
        </pc:sldMkLst>
        <pc:spChg chg="mod">
          <ac:chgData name="Naadia Ajmal" userId="0b23d178898c52e0" providerId="LiveId" clId="{50BC7CC6-28B2-4C5E-94C7-74CB856E32C8}" dt="2023-12-17T16:35:52.214" v="571" actId="5793"/>
          <ac:spMkLst>
            <pc:docMk/>
            <pc:sldMk cId="1227976964" sldId="324"/>
            <ac:spMk id="2" creationId="{F04CFBE1-8629-9D0E-CC86-8ADF9D5E1A06}"/>
          </ac:spMkLst>
        </pc:spChg>
      </pc:sldChg>
      <pc:sldChg chg="addSp delSp modSp add del mod">
        <pc:chgData name="Naadia Ajmal" userId="0b23d178898c52e0" providerId="LiveId" clId="{50BC7CC6-28B2-4C5E-94C7-74CB856E32C8}" dt="2023-12-17T16:31:19.944" v="275" actId="2696"/>
        <pc:sldMkLst>
          <pc:docMk/>
          <pc:sldMk cId="3499387137" sldId="324"/>
        </pc:sldMkLst>
        <pc:spChg chg="mod">
          <ac:chgData name="Naadia Ajmal" userId="0b23d178898c52e0" providerId="LiveId" clId="{50BC7CC6-28B2-4C5E-94C7-74CB856E32C8}" dt="2023-12-17T16:08:46.315" v="28" actId="20577"/>
          <ac:spMkLst>
            <pc:docMk/>
            <pc:sldMk cId="3499387137" sldId="324"/>
            <ac:spMk id="2" creationId="{66485278-3D07-466F-8351-667A2EBEABB8}"/>
          </ac:spMkLst>
        </pc:spChg>
        <pc:spChg chg="add del mod">
          <ac:chgData name="Naadia Ajmal" userId="0b23d178898c52e0" providerId="LiveId" clId="{50BC7CC6-28B2-4C5E-94C7-74CB856E32C8}" dt="2023-12-17T16:26:09.448" v="254" actId="478"/>
          <ac:spMkLst>
            <pc:docMk/>
            <pc:sldMk cId="3499387137" sldId="324"/>
            <ac:spMk id="5" creationId="{76F8AAA9-02D2-974E-A2E2-67CFFEE812F3}"/>
          </ac:spMkLst>
        </pc:spChg>
        <pc:spChg chg="del">
          <ac:chgData name="Naadia Ajmal" userId="0b23d178898c52e0" providerId="LiveId" clId="{50BC7CC6-28B2-4C5E-94C7-74CB856E32C8}" dt="2023-12-17T16:09:10.944" v="36" actId="478"/>
          <ac:spMkLst>
            <pc:docMk/>
            <pc:sldMk cId="3499387137" sldId="324"/>
            <ac:spMk id="10" creationId="{84DD59E5-FC4A-FBF5-1DFF-B8A8873CB312}"/>
          </ac:spMkLst>
        </pc:spChg>
        <pc:spChg chg="add mod">
          <ac:chgData name="Naadia Ajmal" userId="0b23d178898c52e0" providerId="LiveId" clId="{50BC7CC6-28B2-4C5E-94C7-74CB856E32C8}" dt="2023-12-17T16:27:23.069" v="269" actId="20577"/>
          <ac:spMkLst>
            <pc:docMk/>
            <pc:sldMk cId="3499387137" sldId="324"/>
            <ac:spMk id="11" creationId="{9AD8061A-7C32-8066-EC98-FC75E914C215}"/>
          </ac:spMkLst>
        </pc:spChg>
        <pc:spChg chg="del">
          <ac:chgData name="Naadia Ajmal" userId="0b23d178898c52e0" providerId="LiveId" clId="{50BC7CC6-28B2-4C5E-94C7-74CB856E32C8}" dt="2023-12-17T16:09:08.535" v="35" actId="478"/>
          <ac:spMkLst>
            <pc:docMk/>
            <pc:sldMk cId="3499387137" sldId="324"/>
            <ac:spMk id="18" creationId="{780A046B-70CB-D081-B8D2-21CFDCB9AD4A}"/>
          </ac:spMkLst>
        </pc:spChg>
        <pc:spChg chg="del">
          <ac:chgData name="Naadia Ajmal" userId="0b23d178898c52e0" providerId="LiveId" clId="{50BC7CC6-28B2-4C5E-94C7-74CB856E32C8}" dt="2023-12-17T16:09:05.688" v="34" actId="478"/>
          <ac:spMkLst>
            <pc:docMk/>
            <pc:sldMk cId="3499387137" sldId="324"/>
            <ac:spMk id="25" creationId="{34025584-D056-F264-0134-41E204A40BAC}"/>
          </ac:spMkLst>
        </pc:spChg>
        <pc:graphicFrameChg chg="add del mod modGraphic">
          <ac:chgData name="Naadia Ajmal" userId="0b23d178898c52e0" providerId="LiveId" clId="{50BC7CC6-28B2-4C5E-94C7-74CB856E32C8}" dt="2023-12-17T16:26:49.052" v="262" actId="478"/>
          <ac:graphicFrameMkLst>
            <pc:docMk/>
            <pc:sldMk cId="3499387137" sldId="324"/>
            <ac:graphicFrameMk id="14" creationId="{CEC6DA80-0404-4CED-A682-9D41A16B341E}"/>
          </ac:graphicFrameMkLst>
        </pc:graphicFrameChg>
        <pc:picChg chg="del">
          <ac:chgData name="Naadia Ajmal" userId="0b23d178898c52e0" providerId="LiveId" clId="{50BC7CC6-28B2-4C5E-94C7-74CB856E32C8}" dt="2023-12-17T16:08:59.934" v="31" actId="478"/>
          <ac:picMkLst>
            <pc:docMk/>
            <pc:sldMk cId="3499387137" sldId="324"/>
            <ac:picMk id="4" creationId="{523363EE-F3FB-2D18-4E7E-01E66B825E21}"/>
          </ac:picMkLst>
        </pc:picChg>
        <pc:picChg chg="del">
          <ac:chgData name="Naadia Ajmal" userId="0b23d178898c52e0" providerId="LiveId" clId="{50BC7CC6-28B2-4C5E-94C7-74CB856E32C8}" dt="2023-12-17T16:09:04.020" v="33" actId="478"/>
          <ac:picMkLst>
            <pc:docMk/>
            <pc:sldMk cId="3499387137" sldId="324"/>
            <ac:picMk id="7" creationId="{1BAF0D36-CF17-A6A7-7BEB-75604D91658D}"/>
          </ac:picMkLst>
        </pc:picChg>
        <pc:picChg chg="del">
          <ac:chgData name="Naadia Ajmal" userId="0b23d178898c52e0" providerId="LiveId" clId="{50BC7CC6-28B2-4C5E-94C7-74CB856E32C8}" dt="2023-12-17T16:09:01.418" v="32" actId="478"/>
          <ac:picMkLst>
            <pc:docMk/>
            <pc:sldMk cId="3499387137" sldId="324"/>
            <ac:picMk id="9" creationId="{FDA15ADF-9BD0-9FF4-99B0-27CFF8CA1980}"/>
          </ac:picMkLst>
        </pc:picChg>
        <pc:cxnChg chg="del mod">
          <ac:chgData name="Naadia Ajmal" userId="0b23d178898c52e0" providerId="LiveId" clId="{50BC7CC6-28B2-4C5E-94C7-74CB856E32C8}" dt="2023-12-17T16:09:14.770" v="38" actId="478"/>
          <ac:cxnSpMkLst>
            <pc:docMk/>
            <pc:sldMk cId="3499387137" sldId="324"/>
            <ac:cxnSpMk id="12" creationId="{CC90F22A-673D-9949-DB28-6AD60FA1BFB0}"/>
          </ac:cxnSpMkLst>
        </pc:cxnChg>
        <pc:cxnChg chg="del mod">
          <ac:chgData name="Naadia Ajmal" userId="0b23d178898c52e0" providerId="LiveId" clId="{50BC7CC6-28B2-4C5E-94C7-74CB856E32C8}" dt="2023-12-17T16:09:20.065" v="41" actId="478"/>
          <ac:cxnSpMkLst>
            <pc:docMk/>
            <pc:sldMk cId="3499387137" sldId="324"/>
            <ac:cxnSpMk id="23" creationId="{75C5BCED-8C76-BD30-EB46-50D67644A43A}"/>
          </ac:cxnSpMkLst>
        </pc:cxnChg>
        <pc:cxnChg chg="del mod">
          <ac:chgData name="Naadia Ajmal" userId="0b23d178898c52e0" providerId="LiveId" clId="{50BC7CC6-28B2-4C5E-94C7-74CB856E32C8}" dt="2023-12-17T16:09:18.508" v="40" actId="478"/>
          <ac:cxnSpMkLst>
            <pc:docMk/>
            <pc:sldMk cId="3499387137" sldId="324"/>
            <ac:cxnSpMk id="27" creationId="{D7567241-D916-9C12-53EB-2D0686687D42}"/>
          </ac:cxnSpMkLst>
        </pc:cxnChg>
        <pc:cxnChg chg="del mod">
          <ac:chgData name="Naadia Ajmal" userId="0b23d178898c52e0" providerId="LiveId" clId="{50BC7CC6-28B2-4C5E-94C7-74CB856E32C8}" dt="2023-12-17T16:09:16.471" v="39" actId="478"/>
          <ac:cxnSpMkLst>
            <pc:docMk/>
            <pc:sldMk cId="3499387137" sldId="324"/>
            <ac:cxnSpMk id="43" creationId="{D65D71F3-3A6D-E01E-71A3-2049DE741F15}"/>
          </ac:cxnSpMkLst>
        </pc:cxnChg>
        <pc:cxnChg chg="del mod">
          <ac:chgData name="Naadia Ajmal" userId="0b23d178898c52e0" providerId="LiveId" clId="{50BC7CC6-28B2-4C5E-94C7-74CB856E32C8}" dt="2023-12-17T16:23:15.345" v="98" actId="478"/>
          <ac:cxnSpMkLst>
            <pc:docMk/>
            <pc:sldMk cId="3499387137" sldId="324"/>
            <ac:cxnSpMk id="46" creationId="{099670C1-46B0-A839-3FE0-02A893211DC4}"/>
          </ac:cxnSpMkLst>
        </pc:cxnChg>
        <pc:cxnChg chg="del mod">
          <ac:chgData name="Naadia Ajmal" userId="0b23d178898c52e0" providerId="LiveId" clId="{50BC7CC6-28B2-4C5E-94C7-74CB856E32C8}" dt="2023-12-17T16:09:13.194" v="37" actId="478"/>
          <ac:cxnSpMkLst>
            <pc:docMk/>
            <pc:sldMk cId="3499387137" sldId="324"/>
            <ac:cxnSpMk id="61" creationId="{2B2B67DF-D908-1B25-3F42-8E2B6C7699BB}"/>
          </ac:cxnSpMkLst>
        </pc:cxnChg>
      </pc:sldChg>
      <pc:sldChg chg="modSp add del mod ord">
        <pc:chgData name="Naadia Ajmal" userId="0b23d178898c52e0" providerId="LiveId" clId="{50BC7CC6-28B2-4C5E-94C7-74CB856E32C8}" dt="2023-12-17T16:31:17.699" v="274" actId="2696"/>
        <pc:sldMkLst>
          <pc:docMk/>
          <pc:sldMk cId="1890761662" sldId="325"/>
        </pc:sldMkLst>
        <pc:spChg chg="mod">
          <ac:chgData name="Naadia Ajmal" userId="0b23d178898c52e0" providerId="LiveId" clId="{50BC7CC6-28B2-4C5E-94C7-74CB856E32C8}" dt="2023-12-17T16:28:55.967" v="273" actId="20577"/>
          <ac:spMkLst>
            <pc:docMk/>
            <pc:sldMk cId="1890761662" sldId="325"/>
            <ac:spMk id="11" creationId="{9AD8061A-7C32-8066-EC98-FC75E914C215}"/>
          </ac:spMkLst>
        </pc:spChg>
      </pc:sldChg>
    </pc:docChg>
  </pc:docChgLst>
  <pc:docChgLst>
    <pc:chgData name="Daniela Saraiva" userId="7025344ffd5fee68" providerId="Windows Live" clId="Web-{1215E928-60D8-450A-B618-F20935D74406}"/>
    <pc:docChg chg="modSld">
      <pc:chgData name="Daniela Saraiva" userId="7025344ffd5fee68" providerId="Windows Live" clId="Web-{1215E928-60D8-450A-B618-F20935D74406}" dt="2023-12-19T23:40:23.936" v="3" actId="20577"/>
      <pc:docMkLst>
        <pc:docMk/>
      </pc:docMkLst>
      <pc:sldChg chg="modSp">
        <pc:chgData name="Daniela Saraiva" userId="7025344ffd5fee68" providerId="Windows Live" clId="Web-{1215E928-60D8-450A-B618-F20935D74406}" dt="2023-12-19T23:40:23.936" v="3" actId="20577"/>
        <pc:sldMkLst>
          <pc:docMk/>
          <pc:sldMk cId="3987629998" sldId="325"/>
        </pc:sldMkLst>
        <pc:spChg chg="mod">
          <ac:chgData name="Daniela Saraiva" userId="7025344ffd5fee68" providerId="Windows Live" clId="Web-{1215E928-60D8-450A-B618-F20935D74406}" dt="2023-12-19T23:40:23.936" v="3" actId="20577"/>
          <ac:spMkLst>
            <pc:docMk/>
            <pc:sldMk cId="3987629998" sldId="325"/>
            <ac:spMk id="18" creationId="{780A046B-70CB-D081-B8D2-21CFDCB9AD4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/>
      <dgm:t>
        <a:bodyPr rtlCol="0"/>
        <a:lstStyle/>
        <a:p>
          <a:pPr rtl="0"/>
          <a:r>
            <a:rPr lang="en-GB" noProof="0"/>
            <a:t>Questions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n-GB" noProof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n-GB" noProof="0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/>
            <a:t>How much is  the total sale per country?  </a:t>
          </a:r>
        </a:p>
        <a:p>
          <a:r>
            <a:rPr lang="en-US"/>
            <a:t>Using a view that joins the relevant tables and show the total sales.</a:t>
          </a:r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n-GB" noProof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n-GB" noProof="0"/>
        </a:p>
      </dgm:t>
    </dgm:pt>
    <dgm:pt modelId="{D07AD3FD-84FF-467E-9693-752776549C61}">
      <dgm:prSet phldrT="[Text]"/>
      <dgm:spPr/>
      <dgm:t>
        <a:bodyPr rtlCol="0"/>
        <a:lstStyle/>
        <a:p>
          <a:pPr rtl="0"/>
          <a:r>
            <a:rPr lang="en-GB" noProof="0"/>
            <a:t>Requirements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n-GB" noProof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n-GB" noProof="0"/>
        </a:p>
      </dgm:t>
    </dgm:pt>
    <dgm:pt modelId="{4AB294CA-5639-4318-9E1E-2ABE8C0449FF}">
      <dgm:prSet phldrT="[Text]"/>
      <dgm:spPr/>
      <dgm:t>
        <a:bodyPr rtlCol="0"/>
        <a:lstStyle/>
        <a:p>
          <a:r>
            <a:rPr lang="en-GB" noProof="0"/>
            <a:t>Who are the customers that belong to the country that sold the most?</a:t>
          </a:r>
        </a:p>
        <a:p>
          <a:r>
            <a:rPr lang="en-GB" noProof="0"/>
            <a:t>Using query to list the customers linked to a subquery that uses the view (above) to find the list of customers from the country which sold the most.</a:t>
          </a:r>
        </a:p>
        <a:p>
          <a:endParaRPr lang="en-GB" noProof="0"/>
        </a:p>
        <a:p>
          <a:endParaRPr lang="en-GB" noProof="0"/>
        </a:p>
        <a:p>
          <a:endParaRPr lang="en-GB" noProof="0"/>
        </a:p>
      </dgm:t>
    </dgm:pt>
    <dgm:pt modelId="{4EB5799A-A85D-4C71-B783-71E66F0CE7A0}" type="parTrans" cxnId="{D86724A1-5806-4814-A272-33136DDCE7BC}">
      <dgm:prSet/>
      <dgm:spPr/>
      <dgm:t>
        <a:bodyPr/>
        <a:lstStyle/>
        <a:p>
          <a:endParaRPr lang="en-GB"/>
        </a:p>
      </dgm:t>
    </dgm:pt>
    <dgm:pt modelId="{F8107704-4FD6-48CE-B232-A83470B879A8}" type="sibTrans" cxnId="{D86724A1-5806-4814-A272-33136DDCE7BC}">
      <dgm:prSet/>
      <dgm:spPr/>
      <dgm:t>
        <a:bodyPr/>
        <a:lstStyle/>
        <a:p>
          <a:endParaRPr lang="en-GB"/>
        </a:p>
      </dgm:t>
    </dgm:pt>
    <dgm:pt modelId="{A3BCCCAF-D71A-4E43-9E48-59A2653A83B2}">
      <dgm:prSet phldrT="[Text]"/>
      <dgm:spPr/>
      <dgm:t>
        <a:bodyPr rtlCol="0"/>
        <a:lstStyle/>
        <a:p>
          <a:r>
            <a:rPr lang="en-GB"/>
            <a:t>Using any type of the joins create a view that combines multiple tables in a logical way.</a:t>
          </a:r>
          <a:endParaRPr lang="en-GB" noProof="0"/>
        </a:p>
      </dgm:t>
    </dgm:pt>
    <dgm:pt modelId="{6106194C-ABCD-48D7-9C35-62B4AFB8A16B}" type="parTrans" cxnId="{3B9F5600-312F-4742-8C2B-35691D16379C}">
      <dgm:prSet/>
      <dgm:spPr/>
      <dgm:t>
        <a:bodyPr/>
        <a:lstStyle/>
        <a:p>
          <a:endParaRPr lang="en-GB"/>
        </a:p>
      </dgm:t>
    </dgm:pt>
    <dgm:pt modelId="{67357780-99B2-4491-AF29-923AF5192108}" type="sibTrans" cxnId="{3B9F5600-312F-4742-8C2B-35691D16379C}">
      <dgm:prSet/>
      <dgm:spPr/>
      <dgm:t>
        <a:bodyPr/>
        <a:lstStyle/>
        <a:p>
          <a:endParaRPr lang="en-GB"/>
        </a:p>
      </dgm:t>
    </dgm:pt>
    <dgm:pt modelId="{8D6ACFC4-F936-474B-8502-D5E36B026E48}">
      <dgm:prSet phldrT="[Text]"/>
      <dgm:spPr/>
      <dgm:t>
        <a:bodyPr/>
        <a:lstStyle/>
        <a:p>
          <a:r>
            <a:rPr lang="en-GB"/>
            <a:t>Prepare an example query with a subquery to demonstrate how to extract data from your DB for analysis</a:t>
          </a:r>
          <a:endParaRPr lang="en-GB" noProof="0"/>
        </a:p>
      </dgm:t>
    </dgm:pt>
    <dgm:pt modelId="{8F8184EF-B759-49F9-897C-BC478A202EDC}" type="parTrans" cxnId="{0A0DDBB6-9342-4E04-BFB0-D4385123762A}">
      <dgm:prSet/>
      <dgm:spPr/>
      <dgm:t>
        <a:bodyPr/>
        <a:lstStyle/>
        <a:p>
          <a:endParaRPr lang="en-GB"/>
        </a:p>
      </dgm:t>
    </dgm:pt>
    <dgm:pt modelId="{E413B1B7-71FA-4BD6-9964-FBD5F251EEAB}" type="sibTrans" cxnId="{0A0DDBB6-9342-4E04-BFB0-D4385123762A}">
      <dgm:prSet/>
      <dgm:spPr/>
      <dgm:t>
        <a:bodyPr/>
        <a:lstStyle/>
        <a:p>
          <a:endParaRPr lang="en-GB"/>
        </a:p>
      </dgm:t>
    </dgm:pt>
    <dgm:pt modelId="{57ED9546-8ECC-4805-8EBA-812BDD0B1BA0}" type="pres">
      <dgm:prSet presAssocID="{55C0B14E-AEA6-48D3-A387-ED4A3A3BF840}" presName="vert0" presStyleCnt="0">
        <dgm:presLayoutVars>
          <dgm:dir/>
          <dgm:animOne val="branch"/>
          <dgm:animLvl val="lvl"/>
        </dgm:presLayoutVars>
      </dgm:prSet>
      <dgm:spPr/>
    </dgm:pt>
    <dgm:pt modelId="{8E30C322-0F2B-4434-B634-57391FC5C2F9}" type="pres">
      <dgm:prSet presAssocID="{AACEAFD5-63CF-4AFC-B46F-BE086C5D447C}" presName="thickLine" presStyleLbl="alignNode1" presStyleIdx="0" presStyleCnt="2"/>
      <dgm:spPr/>
    </dgm:pt>
    <dgm:pt modelId="{207D68A5-2846-4875-9F1B-F3AD997438AB}" type="pres">
      <dgm:prSet presAssocID="{AACEAFD5-63CF-4AFC-B46F-BE086C5D447C}" presName="horz1" presStyleCnt="0"/>
      <dgm:spPr/>
    </dgm:pt>
    <dgm:pt modelId="{0BB5AE50-0863-41E0-88E6-D13EC0C49888}" type="pres">
      <dgm:prSet presAssocID="{AACEAFD5-63CF-4AFC-B46F-BE086C5D447C}" presName="tx1" presStyleLbl="revTx" presStyleIdx="0" presStyleCnt="6"/>
      <dgm:spPr/>
    </dgm:pt>
    <dgm:pt modelId="{26284379-F37D-4BAE-8112-F4C6E96F0D8C}" type="pres">
      <dgm:prSet presAssocID="{AACEAFD5-63CF-4AFC-B46F-BE086C5D447C}" presName="vert1" presStyleCnt="0"/>
      <dgm:spPr/>
    </dgm:pt>
    <dgm:pt modelId="{C6A91AF9-BDD5-4E5F-8D94-9CBCA2ED744D}" type="pres">
      <dgm:prSet presAssocID="{349299C9-846E-4827-813A-349CCCE20782}" presName="vertSpace2a" presStyleCnt="0"/>
      <dgm:spPr/>
    </dgm:pt>
    <dgm:pt modelId="{3B388EB5-C7BF-4B7D-BA8C-90887DAD8293}" type="pres">
      <dgm:prSet presAssocID="{349299C9-846E-4827-813A-349CCCE20782}" presName="horz2" presStyleCnt="0"/>
      <dgm:spPr/>
    </dgm:pt>
    <dgm:pt modelId="{419E0846-1BAA-4674-BF00-6889E797DBC2}" type="pres">
      <dgm:prSet presAssocID="{349299C9-846E-4827-813A-349CCCE20782}" presName="horzSpace2" presStyleCnt="0"/>
      <dgm:spPr/>
    </dgm:pt>
    <dgm:pt modelId="{BA558E04-033B-484E-B749-CC04D239D6D1}" type="pres">
      <dgm:prSet presAssocID="{349299C9-846E-4827-813A-349CCCE20782}" presName="tx2" presStyleLbl="revTx" presStyleIdx="1" presStyleCnt="6"/>
      <dgm:spPr/>
    </dgm:pt>
    <dgm:pt modelId="{C012A43F-4899-4C84-A4FA-71E62BA7ACD7}" type="pres">
      <dgm:prSet presAssocID="{349299C9-846E-4827-813A-349CCCE20782}" presName="vert2" presStyleCnt="0"/>
      <dgm:spPr/>
    </dgm:pt>
    <dgm:pt modelId="{4F594C92-1343-47BD-80D2-23E976ECED62}" type="pres">
      <dgm:prSet presAssocID="{349299C9-846E-4827-813A-349CCCE20782}" presName="thinLine2b" presStyleLbl="callout" presStyleIdx="0" presStyleCnt="4"/>
      <dgm:spPr/>
    </dgm:pt>
    <dgm:pt modelId="{79D23F8F-463D-42B7-9CFC-B9B9601C7BC0}" type="pres">
      <dgm:prSet presAssocID="{349299C9-846E-4827-813A-349CCCE20782}" presName="vertSpace2b" presStyleCnt="0"/>
      <dgm:spPr/>
    </dgm:pt>
    <dgm:pt modelId="{3DA11D88-CC6E-47D0-9227-434AE9410D76}" type="pres">
      <dgm:prSet presAssocID="{4AB294CA-5639-4318-9E1E-2ABE8C0449FF}" presName="horz2" presStyleCnt="0"/>
      <dgm:spPr/>
    </dgm:pt>
    <dgm:pt modelId="{81039C54-A4E5-48F7-AA4F-CCB627DF38FA}" type="pres">
      <dgm:prSet presAssocID="{4AB294CA-5639-4318-9E1E-2ABE8C0449FF}" presName="horzSpace2" presStyleCnt="0"/>
      <dgm:spPr/>
    </dgm:pt>
    <dgm:pt modelId="{359873D2-5499-4846-89C0-56DADB2C6F2E}" type="pres">
      <dgm:prSet presAssocID="{4AB294CA-5639-4318-9E1E-2ABE8C0449FF}" presName="tx2" presStyleLbl="revTx" presStyleIdx="2" presStyleCnt="6"/>
      <dgm:spPr/>
    </dgm:pt>
    <dgm:pt modelId="{FC43DE69-63EC-488F-83D5-EF99E74FD724}" type="pres">
      <dgm:prSet presAssocID="{4AB294CA-5639-4318-9E1E-2ABE8C0449FF}" presName="vert2" presStyleCnt="0"/>
      <dgm:spPr/>
    </dgm:pt>
    <dgm:pt modelId="{7515BB52-6FE9-4E67-A34B-706440E8C778}" type="pres">
      <dgm:prSet presAssocID="{4AB294CA-5639-4318-9E1E-2ABE8C0449FF}" presName="thinLine2b" presStyleLbl="callout" presStyleIdx="1" presStyleCnt="4"/>
      <dgm:spPr/>
    </dgm:pt>
    <dgm:pt modelId="{8AB806F9-970E-4E65-93C7-1466D4ADAC0D}" type="pres">
      <dgm:prSet presAssocID="{4AB294CA-5639-4318-9E1E-2ABE8C0449FF}" presName="vertSpace2b" presStyleCnt="0"/>
      <dgm:spPr/>
    </dgm:pt>
    <dgm:pt modelId="{3019C555-6F8C-453E-A2F4-D5C5C4C98E38}" type="pres">
      <dgm:prSet presAssocID="{D07AD3FD-84FF-467E-9693-752776549C61}" presName="thickLine" presStyleLbl="alignNode1" presStyleIdx="1" presStyleCnt="2"/>
      <dgm:spPr/>
    </dgm:pt>
    <dgm:pt modelId="{C02F23A1-D0AF-45BB-AE2D-B957E12A872A}" type="pres">
      <dgm:prSet presAssocID="{D07AD3FD-84FF-467E-9693-752776549C61}" presName="horz1" presStyleCnt="0"/>
      <dgm:spPr/>
    </dgm:pt>
    <dgm:pt modelId="{B832CE48-6EB6-4B63-A8F1-798D96B56D2B}" type="pres">
      <dgm:prSet presAssocID="{D07AD3FD-84FF-467E-9693-752776549C61}" presName="tx1" presStyleLbl="revTx" presStyleIdx="3" presStyleCnt="6"/>
      <dgm:spPr/>
    </dgm:pt>
    <dgm:pt modelId="{51B0DD4A-B468-48DA-B17D-FBB7E997A0D9}" type="pres">
      <dgm:prSet presAssocID="{D07AD3FD-84FF-467E-9693-752776549C61}" presName="vert1" presStyleCnt="0"/>
      <dgm:spPr/>
    </dgm:pt>
    <dgm:pt modelId="{12B246A2-2576-4EC6-AC3A-CD7E281623D7}" type="pres">
      <dgm:prSet presAssocID="{A3BCCCAF-D71A-4E43-9E48-59A2653A83B2}" presName="vertSpace2a" presStyleCnt="0"/>
      <dgm:spPr/>
    </dgm:pt>
    <dgm:pt modelId="{FC3344C5-84E1-45AE-8D68-175F789D7B2C}" type="pres">
      <dgm:prSet presAssocID="{A3BCCCAF-D71A-4E43-9E48-59A2653A83B2}" presName="horz2" presStyleCnt="0"/>
      <dgm:spPr/>
    </dgm:pt>
    <dgm:pt modelId="{DAD678BC-3D54-43C8-B7C6-B28785D6B340}" type="pres">
      <dgm:prSet presAssocID="{A3BCCCAF-D71A-4E43-9E48-59A2653A83B2}" presName="horzSpace2" presStyleCnt="0"/>
      <dgm:spPr/>
    </dgm:pt>
    <dgm:pt modelId="{F7248774-21AA-4C18-9354-5885067AE83D}" type="pres">
      <dgm:prSet presAssocID="{A3BCCCAF-D71A-4E43-9E48-59A2653A83B2}" presName="tx2" presStyleLbl="revTx" presStyleIdx="4" presStyleCnt="6"/>
      <dgm:spPr/>
    </dgm:pt>
    <dgm:pt modelId="{0BAF0F51-E4D1-4860-B4CD-AC1B0BFCAEC7}" type="pres">
      <dgm:prSet presAssocID="{A3BCCCAF-D71A-4E43-9E48-59A2653A83B2}" presName="vert2" presStyleCnt="0"/>
      <dgm:spPr/>
    </dgm:pt>
    <dgm:pt modelId="{D5F847FC-0979-4C37-8D32-7BE361979AEB}" type="pres">
      <dgm:prSet presAssocID="{A3BCCCAF-D71A-4E43-9E48-59A2653A83B2}" presName="thinLine2b" presStyleLbl="callout" presStyleIdx="2" presStyleCnt="4"/>
      <dgm:spPr/>
    </dgm:pt>
    <dgm:pt modelId="{C16E9A99-68E3-4419-9267-F334B2D5867F}" type="pres">
      <dgm:prSet presAssocID="{A3BCCCAF-D71A-4E43-9E48-59A2653A83B2}" presName="vertSpace2b" presStyleCnt="0"/>
      <dgm:spPr/>
    </dgm:pt>
    <dgm:pt modelId="{21C9D638-19B4-4273-8A60-1D3628A01006}" type="pres">
      <dgm:prSet presAssocID="{8D6ACFC4-F936-474B-8502-D5E36B026E48}" presName="horz2" presStyleCnt="0"/>
      <dgm:spPr/>
    </dgm:pt>
    <dgm:pt modelId="{5D92DE8C-6DE7-4B0F-BBE0-509BB5C6B219}" type="pres">
      <dgm:prSet presAssocID="{8D6ACFC4-F936-474B-8502-D5E36B026E48}" presName="horzSpace2" presStyleCnt="0"/>
      <dgm:spPr/>
    </dgm:pt>
    <dgm:pt modelId="{970F9C52-108E-4AD4-A438-9E7E067398EB}" type="pres">
      <dgm:prSet presAssocID="{8D6ACFC4-F936-474B-8502-D5E36B026E48}" presName="tx2" presStyleLbl="revTx" presStyleIdx="5" presStyleCnt="6"/>
      <dgm:spPr/>
    </dgm:pt>
    <dgm:pt modelId="{EAF805FE-6474-471D-AA7E-98D498C41347}" type="pres">
      <dgm:prSet presAssocID="{8D6ACFC4-F936-474B-8502-D5E36B026E48}" presName="vert2" presStyleCnt="0"/>
      <dgm:spPr/>
    </dgm:pt>
    <dgm:pt modelId="{B6F8845B-9D89-46A0-BD16-882920DB33CA}" type="pres">
      <dgm:prSet presAssocID="{8D6ACFC4-F936-474B-8502-D5E36B026E48}" presName="thinLine2b" presStyleLbl="callout" presStyleIdx="3" presStyleCnt="4"/>
      <dgm:spPr/>
    </dgm:pt>
    <dgm:pt modelId="{5E6108E5-0EEB-467C-9197-2AB050F8216A}" type="pres">
      <dgm:prSet presAssocID="{8D6ACFC4-F936-474B-8502-D5E36B026E48}" presName="vertSpace2b" presStyleCnt="0"/>
      <dgm:spPr/>
    </dgm:pt>
  </dgm:ptLst>
  <dgm:cxnLst>
    <dgm:cxn modelId="{3B9F5600-312F-4742-8C2B-35691D16379C}" srcId="{D07AD3FD-84FF-467E-9693-752776549C61}" destId="{A3BCCCAF-D71A-4E43-9E48-59A2653A83B2}" srcOrd="0" destOrd="0" parTransId="{6106194C-ABCD-48D7-9C35-62B4AFB8A16B}" sibTransId="{67357780-99B2-4491-AF29-923AF5192108}"/>
    <dgm:cxn modelId="{3C30360F-12ED-4036-91BE-9AAB37439A24}" type="presOf" srcId="{55C0B14E-AEA6-48D3-A387-ED4A3A3BF840}" destId="{57ED9546-8ECC-4805-8EBA-812BDD0B1BA0}" srcOrd="0" destOrd="0" presId="urn:microsoft.com/office/officeart/2008/layout/LinedList"/>
    <dgm:cxn modelId="{B406381A-EDB5-4973-9C91-22D4DAEA92C7}" type="presOf" srcId="{349299C9-846E-4827-813A-349CCCE20782}" destId="{BA558E04-033B-484E-B749-CC04D239D6D1}" srcOrd="0" destOrd="0" presId="urn:microsoft.com/office/officeart/2008/layout/LinedList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BA24FC53-9F51-41F0-BD8C-99AC1A637F09}" type="presOf" srcId="{A3BCCCAF-D71A-4E43-9E48-59A2653A83B2}" destId="{F7248774-21AA-4C18-9354-5885067AE83D}" srcOrd="0" destOrd="0" presId="urn:microsoft.com/office/officeart/2008/layout/LinedList"/>
    <dgm:cxn modelId="{0B5FDC7F-33E5-4575-8EA0-83687F942B78}" type="presOf" srcId="{4AB294CA-5639-4318-9E1E-2ABE8C0449FF}" destId="{359873D2-5499-4846-89C0-56DADB2C6F2E}" srcOrd="0" destOrd="0" presId="urn:microsoft.com/office/officeart/2008/layout/LinedList"/>
    <dgm:cxn modelId="{D86724A1-5806-4814-A272-33136DDCE7BC}" srcId="{AACEAFD5-63CF-4AFC-B46F-BE086C5D447C}" destId="{4AB294CA-5639-4318-9E1E-2ABE8C0449FF}" srcOrd="1" destOrd="0" parTransId="{4EB5799A-A85D-4C71-B783-71E66F0CE7A0}" sibTransId="{F8107704-4FD6-48CE-B232-A83470B879A8}"/>
    <dgm:cxn modelId="{0A0DDBB6-9342-4E04-BFB0-D4385123762A}" srcId="{D07AD3FD-84FF-467E-9693-752776549C61}" destId="{8D6ACFC4-F936-474B-8502-D5E36B026E48}" srcOrd="1" destOrd="0" parTransId="{8F8184EF-B759-49F9-897C-BC478A202EDC}" sibTransId="{E413B1B7-71FA-4BD6-9964-FBD5F251EEAB}"/>
    <dgm:cxn modelId="{9D280DB8-1939-4C6A-878E-EE1AD98CD8C3}" type="presOf" srcId="{D07AD3FD-84FF-467E-9693-752776549C61}" destId="{B832CE48-6EB6-4B63-A8F1-798D96B56D2B}" srcOrd="0" destOrd="0" presId="urn:microsoft.com/office/officeart/2008/layout/LinedList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156C71C6-A2DC-41EA-8FBD-35ABC7178C9F}" type="presOf" srcId="{8D6ACFC4-F936-474B-8502-D5E36B026E48}" destId="{970F9C52-108E-4AD4-A438-9E7E067398EB}" srcOrd="0" destOrd="0" presId="urn:microsoft.com/office/officeart/2008/layout/LinedList"/>
    <dgm:cxn modelId="{E81B57E0-DCE6-42EC-A393-69D1F8CD9742}" type="presOf" srcId="{AACEAFD5-63CF-4AFC-B46F-BE086C5D447C}" destId="{0BB5AE50-0863-41E0-88E6-D13EC0C49888}" srcOrd="0" destOrd="0" presId="urn:microsoft.com/office/officeart/2008/layout/LinedList"/>
    <dgm:cxn modelId="{F6539932-F79B-4BC7-A0BA-901DF04797F4}" type="presParOf" srcId="{57ED9546-8ECC-4805-8EBA-812BDD0B1BA0}" destId="{8E30C322-0F2B-4434-B634-57391FC5C2F9}" srcOrd="0" destOrd="0" presId="urn:microsoft.com/office/officeart/2008/layout/LinedList"/>
    <dgm:cxn modelId="{AC0C798E-3A82-4770-9AAB-E7C2664D1375}" type="presParOf" srcId="{57ED9546-8ECC-4805-8EBA-812BDD0B1BA0}" destId="{207D68A5-2846-4875-9F1B-F3AD997438AB}" srcOrd="1" destOrd="0" presId="urn:microsoft.com/office/officeart/2008/layout/LinedList"/>
    <dgm:cxn modelId="{7EFB2693-FBAC-4E63-A46C-B48C56EA1CAD}" type="presParOf" srcId="{207D68A5-2846-4875-9F1B-F3AD997438AB}" destId="{0BB5AE50-0863-41E0-88E6-D13EC0C49888}" srcOrd="0" destOrd="0" presId="urn:microsoft.com/office/officeart/2008/layout/LinedList"/>
    <dgm:cxn modelId="{1171E085-8BAC-4314-8370-B63ACB4455C8}" type="presParOf" srcId="{207D68A5-2846-4875-9F1B-F3AD997438AB}" destId="{26284379-F37D-4BAE-8112-F4C6E96F0D8C}" srcOrd="1" destOrd="0" presId="urn:microsoft.com/office/officeart/2008/layout/LinedList"/>
    <dgm:cxn modelId="{C3917B60-4A20-4CFD-9346-D086D9CE573C}" type="presParOf" srcId="{26284379-F37D-4BAE-8112-F4C6E96F0D8C}" destId="{C6A91AF9-BDD5-4E5F-8D94-9CBCA2ED744D}" srcOrd="0" destOrd="0" presId="urn:microsoft.com/office/officeart/2008/layout/LinedList"/>
    <dgm:cxn modelId="{CB543B87-7A67-4258-8FE8-3878B79F1024}" type="presParOf" srcId="{26284379-F37D-4BAE-8112-F4C6E96F0D8C}" destId="{3B388EB5-C7BF-4B7D-BA8C-90887DAD8293}" srcOrd="1" destOrd="0" presId="urn:microsoft.com/office/officeart/2008/layout/LinedList"/>
    <dgm:cxn modelId="{A9232E8B-3098-4FA5-AFFE-D7CC0FE9FDD6}" type="presParOf" srcId="{3B388EB5-C7BF-4B7D-BA8C-90887DAD8293}" destId="{419E0846-1BAA-4674-BF00-6889E797DBC2}" srcOrd="0" destOrd="0" presId="urn:microsoft.com/office/officeart/2008/layout/LinedList"/>
    <dgm:cxn modelId="{ED6451B0-D1D2-487B-B209-1FDBDC7D082F}" type="presParOf" srcId="{3B388EB5-C7BF-4B7D-BA8C-90887DAD8293}" destId="{BA558E04-033B-484E-B749-CC04D239D6D1}" srcOrd="1" destOrd="0" presId="urn:microsoft.com/office/officeart/2008/layout/LinedList"/>
    <dgm:cxn modelId="{C343D99F-4FB7-4585-87A7-D69E57626F7E}" type="presParOf" srcId="{3B388EB5-C7BF-4B7D-BA8C-90887DAD8293}" destId="{C012A43F-4899-4C84-A4FA-71E62BA7ACD7}" srcOrd="2" destOrd="0" presId="urn:microsoft.com/office/officeart/2008/layout/LinedList"/>
    <dgm:cxn modelId="{B7EF8126-91F8-4D29-899C-0923E2F579A6}" type="presParOf" srcId="{26284379-F37D-4BAE-8112-F4C6E96F0D8C}" destId="{4F594C92-1343-47BD-80D2-23E976ECED62}" srcOrd="2" destOrd="0" presId="urn:microsoft.com/office/officeart/2008/layout/LinedList"/>
    <dgm:cxn modelId="{11614A6A-E38A-40ED-AC52-D27D0D0CB433}" type="presParOf" srcId="{26284379-F37D-4BAE-8112-F4C6E96F0D8C}" destId="{79D23F8F-463D-42B7-9CFC-B9B9601C7BC0}" srcOrd="3" destOrd="0" presId="urn:microsoft.com/office/officeart/2008/layout/LinedList"/>
    <dgm:cxn modelId="{11A18974-DD28-495A-8D45-36CA98BD997D}" type="presParOf" srcId="{26284379-F37D-4BAE-8112-F4C6E96F0D8C}" destId="{3DA11D88-CC6E-47D0-9227-434AE9410D76}" srcOrd="4" destOrd="0" presId="urn:microsoft.com/office/officeart/2008/layout/LinedList"/>
    <dgm:cxn modelId="{E7FF3B28-97D8-4C98-B177-99273116EF0A}" type="presParOf" srcId="{3DA11D88-CC6E-47D0-9227-434AE9410D76}" destId="{81039C54-A4E5-48F7-AA4F-CCB627DF38FA}" srcOrd="0" destOrd="0" presId="urn:microsoft.com/office/officeart/2008/layout/LinedList"/>
    <dgm:cxn modelId="{50A9B56C-CF01-4EDA-AC18-840EE2F945F5}" type="presParOf" srcId="{3DA11D88-CC6E-47D0-9227-434AE9410D76}" destId="{359873D2-5499-4846-89C0-56DADB2C6F2E}" srcOrd="1" destOrd="0" presId="urn:microsoft.com/office/officeart/2008/layout/LinedList"/>
    <dgm:cxn modelId="{C85B3E6C-3653-4E22-BE15-F03EE145425D}" type="presParOf" srcId="{3DA11D88-CC6E-47D0-9227-434AE9410D76}" destId="{FC43DE69-63EC-488F-83D5-EF99E74FD724}" srcOrd="2" destOrd="0" presId="urn:microsoft.com/office/officeart/2008/layout/LinedList"/>
    <dgm:cxn modelId="{3AAEF339-2BB6-47E8-AC31-A965E3A14462}" type="presParOf" srcId="{26284379-F37D-4BAE-8112-F4C6E96F0D8C}" destId="{7515BB52-6FE9-4E67-A34B-706440E8C778}" srcOrd="5" destOrd="0" presId="urn:microsoft.com/office/officeart/2008/layout/LinedList"/>
    <dgm:cxn modelId="{740917CD-69BD-43D6-97F6-4FD1B2408BB4}" type="presParOf" srcId="{26284379-F37D-4BAE-8112-F4C6E96F0D8C}" destId="{8AB806F9-970E-4E65-93C7-1466D4ADAC0D}" srcOrd="6" destOrd="0" presId="urn:microsoft.com/office/officeart/2008/layout/LinedList"/>
    <dgm:cxn modelId="{35AFD9A4-F7BC-45E5-8214-60209E02AC86}" type="presParOf" srcId="{57ED9546-8ECC-4805-8EBA-812BDD0B1BA0}" destId="{3019C555-6F8C-453E-A2F4-D5C5C4C98E38}" srcOrd="2" destOrd="0" presId="urn:microsoft.com/office/officeart/2008/layout/LinedList"/>
    <dgm:cxn modelId="{45D13092-CEEB-48E7-ACB6-50A0ED98E2AC}" type="presParOf" srcId="{57ED9546-8ECC-4805-8EBA-812BDD0B1BA0}" destId="{C02F23A1-D0AF-45BB-AE2D-B957E12A872A}" srcOrd="3" destOrd="0" presId="urn:microsoft.com/office/officeart/2008/layout/LinedList"/>
    <dgm:cxn modelId="{893B0CD4-9435-4074-BF5E-D2CF5865169A}" type="presParOf" srcId="{C02F23A1-D0AF-45BB-AE2D-B957E12A872A}" destId="{B832CE48-6EB6-4B63-A8F1-798D96B56D2B}" srcOrd="0" destOrd="0" presId="urn:microsoft.com/office/officeart/2008/layout/LinedList"/>
    <dgm:cxn modelId="{6AA0DE43-06DA-4675-9AF4-633FB05403BC}" type="presParOf" srcId="{C02F23A1-D0AF-45BB-AE2D-B957E12A872A}" destId="{51B0DD4A-B468-48DA-B17D-FBB7E997A0D9}" srcOrd="1" destOrd="0" presId="urn:microsoft.com/office/officeart/2008/layout/LinedList"/>
    <dgm:cxn modelId="{3152E903-E901-4983-B085-1C20BEE182B5}" type="presParOf" srcId="{51B0DD4A-B468-48DA-B17D-FBB7E997A0D9}" destId="{12B246A2-2576-4EC6-AC3A-CD7E281623D7}" srcOrd="0" destOrd="0" presId="urn:microsoft.com/office/officeart/2008/layout/LinedList"/>
    <dgm:cxn modelId="{DD5D34B8-1149-475A-87D1-29B39DF6EAF7}" type="presParOf" srcId="{51B0DD4A-B468-48DA-B17D-FBB7E997A0D9}" destId="{FC3344C5-84E1-45AE-8D68-175F789D7B2C}" srcOrd="1" destOrd="0" presId="urn:microsoft.com/office/officeart/2008/layout/LinedList"/>
    <dgm:cxn modelId="{FDDE7CF0-4636-431C-8F03-3AFE0273C485}" type="presParOf" srcId="{FC3344C5-84E1-45AE-8D68-175F789D7B2C}" destId="{DAD678BC-3D54-43C8-B7C6-B28785D6B340}" srcOrd="0" destOrd="0" presId="urn:microsoft.com/office/officeart/2008/layout/LinedList"/>
    <dgm:cxn modelId="{39E01473-C5E7-4E61-9AB2-E7E082A5282D}" type="presParOf" srcId="{FC3344C5-84E1-45AE-8D68-175F789D7B2C}" destId="{F7248774-21AA-4C18-9354-5885067AE83D}" srcOrd="1" destOrd="0" presId="urn:microsoft.com/office/officeart/2008/layout/LinedList"/>
    <dgm:cxn modelId="{5C9122B1-4BA2-4442-BA16-FBED68FC3CC1}" type="presParOf" srcId="{FC3344C5-84E1-45AE-8D68-175F789D7B2C}" destId="{0BAF0F51-E4D1-4860-B4CD-AC1B0BFCAEC7}" srcOrd="2" destOrd="0" presId="urn:microsoft.com/office/officeart/2008/layout/LinedList"/>
    <dgm:cxn modelId="{82F7DA0E-8EC6-4B36-9014-FE7550FE038F}" type="presParOf" srcId="{51B0DD4A-B468-48DA-B17D-FBB7E997A0D9}" destId="{D5F847FC-0979-4C37-8D32-7BE361979AEB}" srcOrd="2" destOrd="0" presId="urn:microsoft.com/office/officeart/2008/layout/LinedList"/>
    <dgm:cxn modelId="{BB59BBB2-86F1-44CB-9DBD-4E370CAC01AF}" type="presParOf" srcId="{51B0DD4A-B468-48DA-B17D-FBB7E997A0D9}" destId="{C16E9A99-68E3-4419-9267-F334B2D5867F}" srcOrd="3" destOrd="0" presId="urn:microsoft.com/office/officeart/2008/layout/LinedList"/>
    <dgm:cxn modelId="{4C9C522F-BDFB-47F6-A930-0A62195FB231}" type="presParOf" srcId="{51B0DD4A-B468-48DA-B17D-FBB7E997A0D9}" destId="{21C9D638-19B4-4273-8A60-1D3628A01006}" srcOrd="4" destOrd="0" presId="urn:microsoft.com/office/officeart/2008/layout/LinedList"/>
    <dgm:cxn modelId="{87B3BC09-6582-4FAF-AF54-3702EE56700D}" type="presParOf" srcId="{21C9D638-19B4-4273-8A60-1D3628A01006}" destId="{5D92DE8C-6DE7-4B0F-BBE0-509BB5C6B219}" srcOrd="0" destOrd="0" presId="urn:microsoft.com/office/officeart/2008/layout/LinedList"/>
    <dgm:cxn modelId="{D75A45CA-02FF-400C-95C5-ACC6C753CDEE}" type="presParOf" srcId="{21C9D638-19B4-4273-8A60-1D3628A01006}" destId="{970F9C52-108E-4AD4-A438-9E7E067398EB}" srcOrd="1" destOrd="0" presId="urn:microsoft.com/office/officeart/2008/layout/LinedList"/>
    <dgm:cxn modelId="{C687A979-F1DD-477D-AC6D-3923957EEE1A}" type="presParOf" srcId="{21C9D638-19B4-4273-8A60-1D3628A01006}" destId="{EAF805FE-6474-471D-AA7E-98D498C41347}" srcOrd="2" destOrd="0" presId="urn:microsoft.com/office/officeart/2008/layout/LinedList"/>
    <dgm:cxn modelId="{4D477029-1222-4273-92B2-E65EDB105391}" type="presParOf" srcId="{51B0DD4A-B468-48DA-B17D-FBB7E997A0D9}" destId="{B6F8845B-9D89-46A0-BD16-882920DB33CA}" srcOrd="5" destOrd="0" presId="urn:microsoft.com/office/officeart/2008/layout/LinedList"/>
    <dgm:cxn modelId="{B8FA1B44-9717-4A1B-816B-CEE6A571A109}" type="presParOf" srcId="{51B0DD4A-B468-48DA-B17D-FBB7E997A0D9}" destId="{5E6108E5-0EEB-467C-9197-2AB050F8216A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 custT="1"/>
      <dgm:spPr/>
      <dgm:t>
        <a:bodyPr rtlCol="0"/>
        <a:lstStyle/>
        <a:p>
          <a:pPr rtl="0"/>
          <a:r>
            <a:rPr lang="en-GB" sz="1200" noProof="0"/>
            <a:t>Questions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n-GB" noProof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n-GB" noProof="0"/>
        </a:p>
      </dgm:t>
    </dgm:pt>
    <dgm:pt modelId="{D07AD3FD-84FF-467E-9693-752776549C61}">
      <dgm:prSet phldrT="[Text]" custT="1"/>
      <dgm:spPr/>
      <dgm:t>
        <a:bodyPr rtlCol="0"/>
        <a:lstStyle/>
        <a:p>
          <a:pPr rtl="0"/>
          <a:r>
            <a:rPr lang="en-GB" sz="1200" noProof="0"/>
            <a:t>Requirements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n-GB" noProof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n-GB" noProof="0"/>
        </a:p>
      </dgm:t>
    </dgm:pt>
    <dgm:pt modelId="{5D70EFF5-8B31-4A1F-AE44-51E4CF0013EB}">
      <dgm:prSet phldrT="[Text]" custT="1"/>
      <dgm:spPr/>
      <dgm:t>
        <a:bodyPr rtlCol="0"/>
        <a:lstStyle/>
        <a:p>
          <a:pPr rtl="0">
            <a:buFont typeface="Wingdings" panose="05000000000000000000" pitchFamily="2" charset="2"/>
            <a:buChar char="Ø"/>
          </a:pPr>
          <a:r>
            <a:rPr lang="en-GB" sz="1200">
              <a:solidFill>
                <a:schemeClr val="tx1"/>
              </a:solidFill>
              <a:latin typeface="Calibri Light" panose="020F0302020204030204"/>
            </a:rPr>
            <a:t>In</a:t>
          </a:r>
          <a:r>
            <a:rPr lang="en-GB" sz="1200">
              <a:solidFill>
                <a:schemeClr val="tx1"/>
              </a:solidFill>
            </a:rPr>
            <a:t> your database, create a stored function that can be applied to a query in your DB</a:t>
          </a:r>
          <a:endParaRPr lang="en-GB" sz="1200" noProof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n-GB" noProof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n-GB" noProof="0"/>
        </a:p>
      </dgm:t>
    </dgm:pt>
    <dgm:pt modelId="{79C235B5-20A6-4D23-8589-368892345666}">
      <dgm:prSet custT="1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GB" sz="1200">
              <a:solidFill>
                <a:schemeClr val="tx1"/>
              </a:solidFill>
            </a:rPr>
            <a:t>In your database, create a stored procedure and demonstrate how it runs</a:t>
          </a:r>
        </a:p>
      </dgm:t>
    </dgm:pt>
    <dgm:pt modelId="{78EB4CF5-036A-408B-896F-4F510DE0F5CE}" type="parTrans" cxnId="{3124B7DF-D4FD-4CFF-A61F-F527975406B0}">
      <dgm:prSet/>
      <dgm:spPr/>
      <dgm:t>
        <a:bodyPr/>
        <a:lstStyle/>
        <a:p>
          <a:endParaRPr lang="en-GB"/>
        </a:p>
      </dgm:t>
    </dgm:pt>
    <dgm:pt modelId="{33A76540-6268-482C-8701-147F824E55E6}" type="sibTrans" cxnId="{3124B7DF-D4FD-4CFF-A61F-F527975406B0}">
      <dgm:prSet/>
      <dgm:spPr/>
      <dgm:t>
        <a:bodyPr/>
        <a:lstStyle/>
        <a:p>
          <a:endParaRPr lang="en-GB"/>
        </a:p>
      </dgm:t>
    </dgm:pt>
    <dgm:pt modelId="{615264E0-BB02-471B-8B88-85C715D59095}">
      <dgm:prSet custT="1"/>
      <dgm:spPr/>
      <dgm:t>
        <a:bodyPr/>
        <a:lstStyle/>
        <a:p>
          <a:pPr rtl="0"/>
          <a:r>
            <a:rPr lang="en-GB" sz="1200" noProof="0">
              <a:latin typeface="Calibri Light" panose="020F0302020204030204"/>
            </a:rPr>
            <a:t>What is the total order amount? </a:t>
          </a:r>
        </a:p>
      </dgm:t>
    </dgm:pt>
    <dgm:pt modelId="{ACEEA155-0946-4B70-9D44-DE764FA3ECCC}" type="parTrans" cxnId="{19E89C50-3641-4D5E-95AC-E178158C7FDD}">
      <dgm:prSet/>
      <dgm:spPr/>
      <dgm:t>
        <a:bodyPr/>
        <a:lstStyle/>
        <a:p>
          <a:endParaRPr lang="en-GB"/>
        </a:p>
      </dgm:t>
    </dgm:pt>
    <dgm:pt modelId="{1D02B5EC-9087-49C1-9E0E-07BFEB189C2A}" type="sibTrans" cxnId="{19E89C50-3641-4D5E-95AC-E178158C7FDD}">
      <dgm:prSet/>
      <dgm:spPr/>
      <dgm:t>
        <a:bodyPr/>
        <a:lstStyle/>
        <a:p>
          <a:endParaRPr lang="en-GB"/>
        </a:p>
      </dgm:t>
    </dgm:pt>
    <dgm:pt modelId="{4BA76BCE-3212-4FD5-963A-3D45527CB5AE}">
      <dgm:prSet custT="1"/>
      <dgm:spPr/>
      <dgm:t>
        <a:bodyPr/>
        <a:lstStyle/>
        <a:p>
          <a:pPr rtl="0"/>
          <a:r>
            <a:rPr lang="en-GB" sz="1200" noProof="0">
              <a:latin typeface="Calibri Light" panose="020F0302020204030204"/>
            </a:rPr>
            <a:t>How to update the stock quantity?</a:t>
          </a:r>
        </a:p>
      </dgm:t>
    </dgm:pt>
    <dgm:pt modelId="{FA436542-0CF6-4117-9A15-14FC47C2B4CA}" type="parTrans" cxnId="{3FD1FCF9-7881-4A38-AF99-6D9914CD7485}">
      <dgm:prSet/>
      <dgm:spPr/>
      <dgm:t>
        <a:bodyPr/>
        <a:lstStyle/>
        <a:p>
          <a:endParaRPr lang="en-GB"/>
        </a:p>
      </dgm:t>
    </dgm:pt>
    <dgm:pt modelId="{213E949C-88CB-40A1-9A11-7D43732C2428}" type="sibTrans" cxnId="{3FD1FCF9-7881-4A38-AF99-6D9914CD7485}">
      <dgm:prSet/>
      <dgm:spPr/>
      <dgm:t>
        <a:bodyPr/>
        <a:lstStyle/>
        <a:p>
          <a:endParaRPr lang="en-GB"/>
        </a:p>
      </dgm:t>
    </dgm:pt>
    <dgm:pt modelId="{57ED9546-8ECC-4805-8EBA-812BDD0B1BA0}" type="pres">
      <dgm:prSet presAssocID="{55C0B14E-AEA6-48D3-A387-ED4A3A3BF840}" presName="vert0" presStyleCnt="0">
        <dgm:presLayoutVars>
          <dgm:dir/>
          <dgm:animOne val="branch"/>
          <dgm:animLvl val="lvl"/>
        </dgm:presLayoutVars>
      </dgm:prSet>
      <dgm:spPr/>
    </dgm:pt>
    <dgm:pt modelId="{8E30C322-0F2B-4434-B634-57391FC5C2F9}" type="pres">
      <dgm:prSet presAssocID="{AACEAFD5-63CF-4AFC-B46F-BE086C5D447C}" presName="thickLine" presStyleLbl="alignNode1" presStyleIdx="0" presStyleCnt="2"/>
      <dgm:spPr/>
    </dgm:pt>
    <dgm:pt modelId="{207D68A5-2846-4875-9F1B-F3AD997438AB}" type="pres">
      <dgm:prSet presAssocID="{AACEAFD5-63CF-4AFC-B46F-BE086C5D447C}" presName="horz1" presStyleCnt="0"/>
      <dgm:spPr/>
    </dgm:pt>
    <dgm:pt modelId="{0BB5AE50-0863-41E0-88E6-D13EC0C49888}" type="pres">
      <dgm:prSet presAssocID="{AACEAFD5-63CF-4AFC-B46F-BE086C5D447C}" presName="tx1" presStyleLbl="revTx" presStyleIdx="0" presStyleCnt="6"/>
      <dgm:spPr/>
    </dgm:pt>
    <dgm:pt modelId="{26284379-F37D-4BAE-8112-F4C6E96F0D8C}" type="pres">
      <dgm:prSet presAssocID="{AACEAFD5-63CF-4AFC-B46F-BE086C5D447C}" presName="vert1" presStyleCnt="0"/>
      <dgm:spPr/>
    </dgm:pt>
    <dgm:pt modelId="{AD97062E-76BE-4DB8-A38E-1879B2A4EEDE}" type="pres">
      <dgm:prSet presAssocID="{615264E0-BB02-471B-8B88-85C715D59095}" presName="vertSpace2a" presStyleCnt="0"/>
      <dgm:spPr/>
    </dgm:pt>
    <dgm:pt modelId="{04B1E39A-E4E6-4B53-AC33-E12EA8EFD5C9}" type="pres">
      <dgm:prSet presAssocID="{615264E0-BB02-471B-8B88-85C715D59095}" presName="horz2" presStyleCnt="0"/>
      <dgm:spPr/>
    </dgm:pt>
    <dgm:pt modelId="{6AC6378C-2610-43A7-BBE9-388BC54E5876}" type="pres">
      <dgm:prSet presAssocID="{615264E0-BB02-471B-8B88-85C715D59095}" presName="horzSpace2" presStyleCnt="0"/>
      <dgm:spPr/>
    </dgm:pt>
    <dgm:pt modelId="{961AC219-0447-4AB5-9DC3-1F123E9A449B}" type="pres">
      <dgm:prSet presAssocID="{615264E0-BB02-471B-8B88-85C715D59095}" presName="tx2" presStyleLbl="revTx" presStyleIdx="1" presStyleCnt="6"/>
      <dgm:spPr/>
    </dgm:pt>
    <dgm:pt modelId="{40180907-CEDC-452C-93F8-28A0453380E0}" type="pres">
      <dgm:prSet presAssocID="{615264E0-BB02-471B-8B88-85C715D59095}" presName="vert2" presStyleCnt="0"/>
      <dgm:spPr/>
    </dgm:pt>
    <dgm:pt modelId="{22FE84D5-BDA2-4401-A7A0-CE1DB6D80E18}" type="pres">
      <dgm:prSet presAssocID="{615264E0-BB02-471B-8B88-85C715D59095}" presName="thinLine2b" presStyleLbl="callout" presStyleIdx="0" presStyleCnt="4"/>
      <dgm:spPr/>
    </dgm:pt>
    <dgm:pt modelId="{34C56809-3D5B-4530-8B45-1503E92E446E}" type="pres">
      <dgm:prSet presAssocID="{615264E0-BB02-471B-8B88-85C715D59095}" presName="vertSpace2b" presStyleCnt="0"/>
      <dgm:spPr/>
    </dgm:pt>
    <dgm:pt modelId="{157A56F1-023C-4AB0-8ECB-7915BA00D352}" type="pres">
      <dgm:prSet presAssocID="{4BA76BCE-3212-4FD5-963A-3D45527CB5AE}" presName="horz2" presStyleCnt="0"/>
      <dgm:spPr/>
    </dgm:pt>
    <dgm:pt modelId="{77A59296-730A-495C-94E3-D00863007A42}" type="pres">
      <dgm:prSet presAssocID="{4BA76BCE-3212-4FD5-963A-3D45527CB5AE}" presName="horzSpace2" presStyleCnt="0"/>
      <dgm:spPr/>
    </dgm:pt>
    <dgm:pt modelId="{9B10E41D-9572-4176-8700-2186475F660B}" type="pres">
      <dgm:prSet presAssocID="{4BA76BCE-3212-4FD5-963A-3D45527CB5AE}" presName="tx2" presStyleLbl="revTx" presStyleIdx="2" presStyleCnt="6"/>
      <dgm:spPr/>
    </dgm:pt>
    <dgm:pt modelId="{A0D2A6A9-233A-42F2-A598-D76A24DFBEB4}" type="pres">
      <dgm:prSet presAssocID="{4BA76BCE-3212-4FD5-963A-3D45527CB5AE}" presName="vert2" presStyleCnt="0"/>
      <dgm:spPr/>
    </dgm:pt>
    <dgm:pt modelId="{EEC1EC04-052E-4AF9-BE4C-7E8ECEC60504}" type="pres">
      <dgm:prSet presAssocID="{4BA76BCE-3212-4FD5-963A-3D45527CB5AE}" presName="thinLine2b" presStyleLbl="callout" presStyleIdx="1" presStyleCnt="4"/>
      <dgm:spPr/>
    </dgm:pt>
    <dgm:pt modelId="{5D9F663B-E8AD-47E8-8EAD-6EDF82E36D1A}" type="pres">
      <dgm:prSet presAssocID="{4BA76BCE-3212-4FD5-963A-3D45527CB5AE}" presName="vertSpace2b" presStyleCnt="0"/>
      <dgm:spPr/>
    </dgm:pt>
    <dgm:pt modelId="{3019C555-6F8C-453E-A2F4-D5C5C4C98E38}" type="pres">
      <dgm:prSet presAssocID="{D07AD3FD-84FF-467E-9693-752776549C61}" presName="thickLine" presStyleLbl="alignNode1" presStyleIdx="1" presStyleCnt="2"/>
      <dgm:spPr/>
    </dgm:pt>
    <dgm:pt modelId="{C02F23A1-D0AF-45BB-AE2D-B957E12A872A}" type="pres">
      <dgm:prSet presAssocID="{D07AD3FD-84FF-467E-9693-752776549C61}" presName="horz1" presStyleCnt="0"/>
      <dgm:spPr/>
    </dgm:pt>
    <dgm:pt modelId="{B832CE48-6EB6-4B63-A8F1-798D96B56D2B}" type="pres">
      <dgm:prSet presAssocID="{D07AD3FD-84FF-467E-9693-752776549C61}" presName="tx1" presStyleLbl="revTx" presStyleIdx="3" presStyleCnt="6"/>
      <dgm:spPr/>
    </dgm:pt>
    <dgm:pt modelId="{51B0DD4A-B468-48DA-B17D-FBB7E997A0D9}" type="pres">
      <dgm:prSet presAssocID="{D07AD3FD-84FF-467E-9693-752776549C61}" presName="vert1" presStyleCnt="0"/>
      <dgm:spPr/>
    </dgm:pt>
    <dgm:pt modelId="{1273A598-CDD9-40D6-8D22-054F72648B3B}" type="pres">
      <dgm:prSet presAssocID="{5D70EFF5-8B31-4A1F-AE44-51E4CF0013EB}" presName="vertSpace2a" presStyleCnt="0"/>
      <dgm:spPr/>
    </dgm:pt>
    <dgm:pt modelId="{FCE614DA-C10A-4F3A-A629-7D0A1C2B4615}" type="pres">
      <dgm:prSet presAssocID="{5D70EFF5-8B31-4A1F-AE44-51E4CF0013EB}" presName="horz2" presStyleCnt="0"/>
      <dgm:spPr/>
    </dgm:pt>
    <dgm:pt modelId="{4C72AC47-2E07-4B4F-890C-FFEA9930467C}" type="pres">
      <dgm:prSet presAssocID="{5D70EFF5-8B31-4A1F-AE44-51E4CF0013EB}" presName="horzSpace2" presStyleCnt="0"/>
      <dgm:spPr/>
    </dgm:pt>
    <dgm:pt modelId="{836E2870-C653-4364-AEC3-73A22FC0208F}" type="pres">
      <dgm:prSet presAssocID="{5D70EFF5-8B31-4A1F-AE44-51E4CF0013EB}" presName="tx2" presStyleLbl="revTx" presStyleIdx="4" presStyleCnt="6"/>
      <dgm:spPr/>
    </dgm:pt>
    <dgm:pt modelId="{176E63A6-CFCE-4FCA-A794-586070A51424}" type="pres">
      <dgm:prSet presAssocID="{5D70EFF5-8B31-4A1F-AE44-51E4CF0013EB}" presName="vert2" presStyleCnt="0"/>
      <dgm:spPr/>
    </dgm:pt>
    <dgm:pt modelId="{BD06D6A5-97F4-453F-A202-421576EB6D1A}" type="pres">
      <dgm:prSet presAssocID="{5D70EFF5-8B31-4A1F-AE44-51E4CF0013EB}" presName="thinLine2b" presStyleLbl="callout" presStyleIdx="2" presStyleCnt="4"/>
      <dgm:spPr/>
    </dgm:pt>
    <dgm:pt modelId="{27AA1E5A-0C62-4AA6-BB6A-D751684C9922}" type="pres">
      <dgm:prSet presAssocID="{5D70EFF5-8B31-4A1F-AE44-51E4CF0013EB}" presName="vertSpace2b" presStyleCnt="0"/>
      <dgm:spPr/>
    </dgm:pt>
    <dgm:pt modelId="{09711FD9-5C45-4A9B-B6C2-D0790569C4B1}" type="pres">
      <dgm:prSet presAssocID="{79C235B5-20A6-4D23-8589-368892345666}" presName="horz2" presStyleCnt="0"/>
      <dgm:spPr/>
    </dgm:pt>
    <dgm:pt modelId="{3F403C29-864A-48EE-B2A4-E4C99DB35A85}" type="pres">
      <dgm:prSet presAssocID="{79C235B5-20A6-4D23-8589-368892345666}" presName="horzSpace2" presStyleCnt="0"/>
      <dgm:spPr/>
    </dgm:pt>
    <dgm:pt modelId="{21FE310C-D8E1-4564-A028-8A36CD317806}" type="pres">
      <dgm:prSet presAssocID="{79C235B5-20A6-4D23-8589-368892345666}" presName="tx2" presStyleLbl="revTx" presStyleIdx="5" presStyleCnt="6"/>
      <dgm:spPr/>
    </dgm:pt>
    <dgm:pt modelId="{20DC5954-B9E5-4F8B-B0DF-2FA8438959A3}" type="pres">
      <dgm:prSet presAssocID="{79C235B5-20A6-4D23-8589-368892345666}" presName="vert2" presStyleCnt="0"/>
      <dgm:spPr/>
    </dgm:pt>
    <dgm:pt modelId="{231ACF7F-5BB7-4072-ADB4-FA98A1EDB0EF}" type="pres">
      <dgm:prSet presAssocID="{79C235B5-20A6-4D23-8589-368892345666}" presName="thinLine2b" presStyleLbl="callout" presStyleIdx="3" presStyleCnt="4"/>
      <dgm:spPr/>
    </dgm:pt>
    <dgm:pt modelId="{37FD548B-750B-4C4C-A729-7BE2DBBCCE50}" type="pres">
      <dgm:prSet presAssocID="{79C235B5-20A6-4D23-8589-368892345666}" presName="vertSpace2b" presStyleCnt="0"/>
      <dgm:spPr/>
    </dgm:pt>
  </dgm:ptLst>
  <dgm:cxnLst>
    <dgm:cxn modelId="{3C30360F-12ED-4036-91BE-9AAB37439A24}" type="presOf" srcId="{55C0B14E-AEA6-48D3-A387-ED4A3A3BF840}" destId="{57ED9546-8ECC-4805-8EBA-812BDD0B1BA0}" srcOrd="0" destOrd="0" presId="urn:microsoft.com/office/officeart/2008/layout/LinedList"/>
    <dgm:cxn modelId="{00E16D1F-5867-420E-8D77-85CA17261DCB}" type="presOf" srcId="{615264E0-BB02-471B-8B88-85C715D59095}" destId="{961AC219-0447-4AB5-9DC3-1F123E9A449B}" srcOrd="0" destOrd="0" presId="urn:microsoft.com/office/officeart/2008/layout/LinedList"/>
    <dgm:cxn modelId="{85BCE43F-F487-40D2-BF6C-50B3246A900D}" type="presOf" srcId="{4BA76BCE-3212-4FD5-963A-3D45527CB5AE}" destId="{9B10E41D-9572-4176-8700-2186475F660B}" srcOrd="0" destOrd="0" presId="urn:microsoft.com/office/officeart/2008/layout/LinedList"/>
    <dgm:cxn modelId="{F154285D-F89F-4738-B345-BE7D2BB29937}" type="presOf" srcId="{AACEAFD5-63CF-4AFC-B46F-BE086C5D447C}" destId="{0BB5AE50-0863-41E0-88E6-D13EC0C49888}" srcOrd="0" destOrd="0" presId="urn:microsoft.com/office/officeart/2008/layout/LinedList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19E89C50-3641-4D5E-95AC-E178158C7FDD}" srcId="{AACEAFD5-63CF-4AFC-B46F-BE086C5D447C}" destId="{615264E0-BB02-471B-8B88-85C715D59095}" srcOrd="0" destOrd="0" parTransId="{ACEEA155-0946-4B70-9D44-DE764FA3ECCC}" sibTransId="{1D02B5EC-9087-49C1-9E0E-07BFEB189C2A}"/>
    <dgm:cxn modelId="{D467D391-8757-49C2-B5EE-719DDCC75985}" type="presOf" srcId="{79C235B5-20A6-4D23-8589-368892345666}" destId="{21FE310C-D8E1-4564-A028-8A36CD317806}" srcOrd="0" destOrd="0" presId="urn:microsoft.com/office/officeart/2008/layout/LinedList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82DEEDD6-269A-4D79-B105-6670336E370A}" type="presOf" srcId="{5D70EFF5-8B31-4A1F-AE44-51E4CF0013EB}" destId="{836E2870-C653-4364-AEC3-73A22FC0208F}" srcOrd="0" destOrd="0" presId="urn:microsoft.com/office/officeart/2008/layout/LinedList"/>
    <dgm:cxn modelId="{3124B7DF-D4FD-4CFF-A61F-F527975406B0}" srcId="{D07AD3FD-84FF-467E-9693-752776549C61}" destId="{79C235B5-20A6-4D23-8589-368892345666}" srcOrd="1" destOrd="0" parTransId="{78EB4CF5-036A-408B-896F-4F510DE0F5CE}" sibTransId="{33A76540-6268-482C-8701-147F824E55E6}"/>
    <dgm:cxn modelId="{929C9EF9-6736-4675-8EBF-5491B5770BAC}" type="presOf" srcId="{D07AD3FD-84FF-467E-9693-752776549C61}" destId="{B832CE48-6EB6-4B63-A8F1-798D96B56D2B}" srcOrd="0" destOrd="0" presId="urn:microsoft.com/office/officeart/2008/layout/LinedList"/>
    <dgm:cxn modelId="{3FD1FCF9-7881-4A38-AF99-6D9914CD7485}" srcId="{AACEAFD5-63CF-4AFC-B46F-BE086C5D447C}" destId="{4BA76BCE-3212-4FD5-963A-3D45527CB5AE}" srcOrd="1" destOrd="0" parTransId="{FA436542-0CF6-4117-9A15-14FC47C2B4CA}" sibTransId="{213E949C-88CB-40A1-9A11-7D43732C2428}"/>
    <dgm:cxn modelId="{40DE4DB3-47B8-48F2-93F0-C3C3F25DD993}" type="presParOf" srcId="{57ED9546-8ECC-4805-8EBA-812BDD0B1BA0}" destId="{8E30C322-0F2B-4434-B634-57391FC5C2F9}" srcOrd="0" destOrd="0" presId="urn:microsoft.com/office/officeart/2008/layout/LinedList"/>
    <dgm:cxn modelId="{378406E5-C74F-4F2D-B1FD-D1788849D0E0}" type="presParOf" srcId="{57ED9546-8ECC-4805-8EBA-812BDD0B1BA0}" destId="{207D68A5-2846-4875-9F1B-F3AD997438AB}" srcOrd="1" destOrd="0" presId="urn:microsoft.com/office/officeart/2008/layout/LinedList"/>
    <dgm:cxn modelId="{B5232F70-3B7E-4B65-AF0E-DFF8A46A0FDF}" type="presParOf" srcId="{207D68A5-2846-4875-9F1B-F3AD997438AB}" destId="{0BB5AE50-0863-41E0-88E6-D13EC0C49888}" srcOrd="0" destOrd="0" presId="urn:microsoft.com/office/officeart/2008/layout/LinedList"/>
    <dgm:cxn modelId="{7B716F35-E735-4AAE-A231-83DE94F2E81B}" type="presParOf" srcId="{207D68A5-2846-4875-9F1B-F3AD997438AB}" destId="{26284379-F37D-4BAE-8112-F4C6E96F0D8C}" srcOrd="1" destOrd="0" presId="urn:microsoft.com/office/officeart/2008/layout/LinedList"/>
    <dgm:cxn modelId="{7132D30F-7732-4917-A8B7-47F7BB3A66B6}" type="presParOf" srcId="{26284379-F37D-4BAE-8112-F4C6E96F0D8C}" destId="{AD97062E-76BE-4DB8-A38E-1879B2A4EEDE}" srcOrd="0" destOrd="0" presId="urn:microsoft.com/office/officeart/2008/layout/LinedList"/>
    <dgm:cxn modelId="{8B811ED2-30FE-4B70-A8F5-4CFFD2FE7E6B}" type="presParOf" srcId="{26284379-F37D-4BAE-8112-F4C6E96F0D8C}" destId="{04B1E39A-E4E6-4B53-AC33-E12EA8EFD5C9}" srcOrd="1" destOrd="0" presId="urn:microsoft.com/office/officeart/2008/layout/LinedList"/>
    <dgm:cxn modelId="{95FF6E9E-B0B1-4D51-A078-B73BDCEA4F8F}" type="presParOf" srcId="{04B1E39A-E4E6-4B53-AC33-E12EA8EFD5C9}" destId="{6AC6378C-2610-43A7-BBE9-388BC54E5876}" srcOrd="0" destOrd="0" presId="urn:microsoft.com/office/officeart/2008/layout/LinedList"/>
    <dgm:cxn modelId="{3CB74BB1-BF33-4672-9143-8C7EE127FAC5}" type="presParOf" srcId="{04B1E39A-E4E6-4B53-AC33-E12EA8EFD5C9}" destId="{961AC219-0447-4AB5-9DC3-1F123E9A449B}" srcOrd="1" destOrd="0" presId="urn:microsoft.com/office/officeart/2008/layout/LinedList"/>
    <dgm:cxn modelId="{5FDABB22-159F-44C4-BF17-2974931C1D46}" type="presParOf" srcId="{04B1E39A-E4E6-4B53-AC33-E12EA8EFD5C9}" destId="{40180907-CEDC-452C-93F8-28A0453380E0}" srcOrd="2" destOrd="0" presId="urn:microsoft.com/office/officeart/2008/layout/LinedList"/>
    <dgm:cxn modelId="{4945DCAA-4A68-43AC-A633-D7F9644580FB}" type="presParOf" srcId="{26284379-F37D-4BAE-8112-F4C6E96F0D8C}" destId="{22FE84D5-BDA2-4401-A7A0-CE1DB6D80E18}" srcOrd="2" destOrd="0" presId="urn:microsoft.com/office/officeart/2008/layout/LinedList"/>
    <dgm:cxn modelId="{5B21E0E3-78B2-439C-BC26-7D02D2830EE9}" type="presParOf" srcId="{26284379-F37D-4BAE-8112-F4C6E96F0D8C}" destId="{34C56809-3D5B-4530-8B45-1503E92E446E}" srcOrd="3" destOrd="0" presId="urn:microsoft.com/office/officeart/2008/layout/LinedList"/>
    <dgm:cxn modelId="{76C80BEF-5FF1-4CA4-BDF6-98D6313F37EE}" type="presParOf" srcId="{26284379-F37D-4BAE-8112-F4C6E96F0D8C}" destId="{157A56F1-023C-4AB0-8ECB-7915BA00D352}" srcOrd="4" destOrd="0" presId="urn:microsoft.com/office/officeart/2008/layout/LinedList"/>
    <dgm:cxn modelId="{54E4913D-5D44-4E31-B440-913BD2EB2333}" type="presParOf" srcId="{157A56F1-023C-4AB0-8ECB-7915BA00D352}" destId="{77A59296-730A-495C-94E3-D00863007A42}" srcOrd="0" destOrd="0" presId="urn:microsoft.com/office/officeart/2008/layout/LinedList"/>
    <dgm:cxn modelId="{55F03BD4-00D0-4602-A5CF-5982F6C22884}" type="presParOf" srcId="{157A56F1-023C-4AB0-8ECB-7915BA00D352}" destId="{9B10E41D-9572-4176-8700-2186475F660B}" srcOrd="1" destOrd="0" presId="urn:microsoft.com/office/officeart/2008/layout/LinedList"/>
    <dgm:cxn modelId="{1CE5E03D-EAA1-4C83-AF90-5FBB5E64969B}" type="presParOf" srcId="{157A56F1-023C-4AB0-8ECB-7915BA00D352}" destId="{A0D2A6A9-233A-42F2-A598-D76A24DFBEB4}" srcOrd="2" destOrd="0" presId="urn:microsoft.com/office/officeart/2008/layout/LinedList"/>
    <dgm:cxn modelId="{076B6812-8E2E-4B52-8813-5248731530F9}" type="presParOf" srcId="{26284379-F37D-4BAE-8112-F4C6E96F0D8C}" destId="{EEC1EC04-052E-4AF9-BE4C-7E8ECEC60504}" srcOrd="5" destOrd="0" presId="urn:microsoft.com/office/officeart/2008/layout/LinedList"/>
    <dgm:cxn modelId="{106767F0-DDBA-4D4D-9E95-97386751BF18}" type="presParOf" srcId="{26284379-F37D-4BAE-8112-F4C6E96F0D8C}" destId="{5D9F663B-E8AD-47E8-8EAD-6EDF82E36D1A}" srcOrd="6" destOrd="0" presId="urn:microsoft.com/office/officeart/2008/layout/LinedList"/>
    <dgm:cxn modelId="{D7EA72E2-CC5C-41C1-B3E1-64DB46FC419E}" type="presParOf" srcId="{57ED9546-8ECC-4805-8EBA-812BDD0B1BA0}" destId="{3019C555-6F8C-453E-A2F4-D5C5C4C98E38}" srcOrd="2" destOrd="0" presId="urn:microsoft.com/office/officeart/2008/layout/LinedList"/>
    <dgm:cxn modelId="{D48D674C-5051-48BD-8504-0326FBBCA322}" type="presParOf" srcId="{57ED9546-8ECC-4805-8EBA-812BDD0B1BA0}" destId="{C02F23A1-D0AF-45BB-AE2D-B957E12A872A}" srcOrd="3" destOrd="0" presId="urn:microsoft.com/office/officeart/2008/layout/LinedList"/>
    <dgm:cxn modelId="{D72FD748-948E-49FD-931C-34CA215F462A}" type="presParOf" srcId="{C02F23A1-D0AF-45BB-AE2D-B957E12A872A}" destId="{B832CE48-6EB6-4B63-A8F1-798D96B56D2B}" srcOrd="0" destOrd="0" presId="urn:microsoft.com/office/officeart/2008/layout/LinedList"/>
    <dgm:cxn modelId="{A7E82361-A304-4D9D-90B2-0E56826F8B01}" type="presParOf" srcId="{C02F23A1-D0AF-45BB-AE2D-B957E12A872A}" destId="{51B0DD4A-B468-48DA-B17D-FBB7E997A0D9}" srcOrd="1" destOrd="0" presId="urn:microsoft.com/office/officeart/2008/layout/LinedList"/>
    <dgm:cxn modelId="{1525ADF3-A658-49D5-8BD2-059A5B1E8BA9}" type="presParOf" srcId="{51B0DD4A-B468-48DA-B17D-FBB7E997A0D9}" destId="{1273A598-CDD9-40D6-8D22-054F72648B3B}" srcOrd="0" destOrd="0" presId="urn:microsoft.com/office/officeart/2008/layout/LinedList"/>
    <dgm:cxn modelId="{BDA4C18E-91E3-4DA3-A131-26560C5333E3}" type="presParOf" srcId="{51B0DD4A-B468-48DA-B17D-FBB7E997A0D9}" destId="{FCE614DA-C10A-4F3A-A629-7D0A1C2B4615}" srcOrd="1" destOrd="0" presId="urn:microsoft.com/office/officeart/2008/layout/LinedList"/>
    <dgm:cxn modelId="{95DAEF65-6663-425C-BC75-1F74F5C55C82}" type="presParOf" srcId="{FCE614DA-C10A-4F3A-A629-7D0A1C2B4615}" destId="{4C72AC47-2E07-4B4F-890C-FFEA9930467C}" srcOrd="0" destOrd="0" presId="urn:microsoft.com/office/officeart/2008/layout/LinedList"/>
    <dgm:cxn modelId="{3992CF58-381D-40BD-80F9-FD143F0FBF40}" type="presParOf" srcId="{FCE614DA-C10A-4F3A-A629-7D0A1C2B4615}" destId="{836E2870-C653-4364-AEC3-73A22FC0208F}" srcOrd="1" destOrd="0" presId="urn:microsoft.com/office/officeart/2008/layout/LinedList"/>
    <dgm:cxn modelId="{2B9404E4-56FA-4207-BC0C-7D8C8D5C52D6}" type="presParOf" srcId="{FCE614DA-C10A-4F3A-A629-7D0A1C2B4615}" destId="{176E63A6-CFCE-4FCA-A794-586070A51424}" srcOrd="2" destOrd="0" presId="urn:microsoft.com/office/officeart/2008/layout/LinedList"/>
    <dgm:cxn modelId="{2942D015-2B80-43FB-A524-BF0EFE0AB4DF}" type="presParOf" srcId="{51B0DD4A-B468-48DA-B17D-FBB7E997A0D9}" destId="{BD06D6A5-97F4-453F-A202-421576EB6D1A}" srcOrd="2" destOrd="0" presId="urn:microsoft.com/office/officeart/2008/layout/LinedList"/>
    <dgm:cxn modelId="{3A491E9B-EABC-438A-AEAD-41194494F721}" type="presParOf" srcId="{51B0DD4A-B468-48DA-B17D-FBB7E997A0D9}" destId="{27AA1E5A-0C62-4AA6-BB6A-D751684C9922}" srcOrd="3" destOrd="0" presId="urn:microsoft.com/office/officeart/2008/layout/LinedList"/>
    <dgm:cxn modelId="{2D4D28E9-8AD3-4BAF-82A0-E72E1BF88244}" type="presParOf" srcId="{51B0DD4A-B468-48DA-B17D-FBB7E997A0D9}" destId="{09711FD9-5C45-4A9B-B6C2-D0790569C4B1}" srcOrd="4" destOrd="0" presId="urn:microsoft.com/office/officeart/2008/layout/LinedList"/>
    <dgm:cxn modelId="{349D92E3-35BB-48E0-A474-E0A068BB00F3}" type="presParOf" srcId="{09711FD9-5C45-4A9B-B6C2-D0790569C4B1}" destId="{3F403C29-864A-48EE-B2A4-E4C99DB35A85}" srcOrd="0" destOrd="0" presId="urn:microsoft.com/office/officeart/2008/layout/LinedList"/>
    <dgm:cxn modelId="{0464A4DA-668A-4C4D-BA66-712D79F13FB0}" type="presParOf" srcId="{09711FD9-5C45-4A9B-B6C2-D0790569C4B1}" destId="{21FE310C-D8E1-4564-A028-8A36CD317806}" srcOrd="1" destOrd="0" presId="urn:microsoft.com/office/officeart/2008/layout/LinedList"/>
    <dgm:cxn modelId="{1E212270-D71A-417F-A43A-4626ECB645C9}" type="presParOf" srcId="{09711FD9-5C45-4A9B-B6C2-D0790569C4B1}" destId="{20DC5954-B9E5-4F8B-B0DF-2FA8438959A3}" srcOrd="2" destOrd="0" presId="urn:microsoft.com/office/officeart/2008/layout/LinedList"/>
    <dgm:cxn modelId="{C6F9594C-9C4A-4DB0-B3C8-251EDEDE299D}" type="presParOf" srcId="{51B0DD4A-B468-48DA-B17D-FBB7E997A0D9}" destId="{231ACF7F-5BB7-4072-ADB4-FA98A1EDB0EF}" srcOrd="5" destOrd="0" presId="urn:microsoft.com/office/officeart/2008/layout/LinedList"/>
    <dgm:cxn modelId="{8C58C284-F58E-4072-800C-7DD5D23AD8C5}" type="presParOf" srcId="{51B0DD4A-B468-48DA-B17D-FBB7E997A0D9}" destId="{37FD548B-750B-4C4C-A729-7BE2DBBCCE50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 custT="1"/>
      <dgm:spPr/>
      <dgm:t>
        <a:bodyPr rtlCol="0"/>
        <a:lstStyle/>
        <a:p>
          <a:pPr rtl="0"/>
          <a:r>
            <a:rPr lang="en-GB" sz="900" noProof="0"/>
            <a:t>Questions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n-GB" noProof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n-GB" noProof="0"/>
        </a:p>
      </dgm:t>
    </dgm:pt>
    <dgm:pt modelId="{349299C9-846E-4827-813A-349CCCE20782}">
      <dgm:prSet phldrT="[Text]" custT="1"/>
      <dgm:spPr/>
      <dgm:t>
        <a:bodyPr rtlCol="0"/>
        <a:lstStyle/>
        <a:p>
          <a:pPr rtl="0"/>
          <a:r>
            <a:rPr lang="en-US" sz="900">
              <a:cs typeface="Calibri"/>
            </a:rPr>
            <a:t>What Genre’s are our Top Performing to date?</a:t>
          </a:r>
          <a:endParaRPr lang="en-GB" sz="900" noProof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n-GB" noProof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n-GB" noProof="0"/>
        </a:p>
      </dgm:t>
    </dgm:pt>
    <dgm:pt modelId="{D07AD3FD-84FF-467E-9693-752776549C61}">
      <dgm:prSet phldrT="[Text]" custT="1"/>
      <dgm:spPr/>
      <dgm:t>
        <a:bodyPr rtlCol="0"/>
        <a:lstStyle/>
        <a:p>
          <a:pPr rtl="0"/>
          <a:r>
            <a:rPr lang="en-GB" sz="900" noProof="0"/>
            <a:t>Requirements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n-GB" noProof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n-GB" noProof="0"/>
        </a:p>
      </dgm:t>
    </dgm:pt>
    <dgm:pt modelId="{5D70EFF5-8B31-4A1F-AE44-51E4CF0013EB}">
      <dgm:prSet phldrT="[Text]" custT="1"/>
      <dgm:spPr/>
      <dgm:t>
        <a:bodyPr rtlCol="0"/>
        <a:lstStyle/>
        <a:p>
          <a:pPr rtl="0">
            <a:buFont typeface="Wingdings" panose="05000000000000000000" pitchFamily="2" charset="2"/>
            <a:buChar char="Ø"/>
          </a:pPr>
          <a:r>
            <a:rPr lang="en-GB" sz="900"/>
            <a:t>1. Create a view that uses at least 3-4 base tables; prepare and demonstrate a query that uses the view to produce a logically arranged result set for analysis.</a:t>
          </a:r>
          <a:endParaRPr lang="en-GB" sz="900" noProof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n-GB" noProof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n-GB" noProof="0"/>
        </a:p>
      </dgm:t>
    </dgm:pt>
    <dgm:pt modelId="{4AB294CA-5639-4318-9E1E-2ABE8C0449FF}">
      <dgm:prSet phldrT="[Text]" custT="1"/>
      <dgm:spPr/>
      <dgm:t>
        <a:bodyPr rtlCol="0"/>
        <a:lstStyle/>
        <a:p>
          <a:pPr>
            <a:buClr>
              <a:srgbClr val="FFFFFF"/>
            </a:buClr>
            <a:buFont typeface="Courier New"/>
            <a:buChar char="o"/>
          </a:pPr>
          <a:r>
            <a:rPr lang="en-US" sz="900">
              <a:cs typeface="Calibri"/>
            </a:rPr>
            <a:t>Out of all our Genre’s, which are underperforming where we sold less than or = to 10 QTY’s sold to date</a:t>
          </a:r>
          <a:endParaRPr lang="en-GB" sz="900" noProof="0"/>
        </a:p>
      </dgm:t>
    </dgm:pt>
    <dgm:pt modelId="{4EB5799A-A85D-4C71-B783-71E66F0CE7A0}" type="parTrans" cxnId="{D86724A1-5806-4814-A272-33136DDCE7BC}">
      <dgm:prSet/>
      <dgm:spPr/>
      <dgm:t>
        <a:bodyPr/>
        <a:lstStyle/>
        <a:p>
          <a:endParaRPr lang="en-GB"/>
        </a:p>
      </dgm:t>
    </dgm:pt>
    <dgm:pt modelId="{F8107704-4FD6-48CE-B232-A83470B879A8}" type="sibTrans" cxnId="{D86724A1-5806-4814-A272-33136DDCE7BC}">
      <dgm:prSet/>
      <dgm:spPr/>
      <dgm:t>
        <a:bodyPr/>
        <a:lstStyle/>
        <a:p>
          <a:endParaRPr lang="en-GB"/>
        </a:p>
      </dgm:t>
    </dgm:pt>
    <dgm:pt modelId="{A3BCCCAF-D71A-4E43-9E48-59A2653A83B2}">
      <dgm:prSet phldrT="[Text]" custT="1"/>
      <dgm:spPr/>
      <dgm:t>
        <a:bodyPr rtlCol="0"/>
        <a:lstStyle/>
        <a:p>
          <a:pPr>
            <a:buFont typeface="Wingdings" panose="05000000000000000000" pitchFamily="2" charset="2"/>
            <a:buChar char="Ø"/>
          </a:pPr>
          <a:r>
            <a:rPr lang="en-GB" sz="900"/>
            <a:t>2. Prepare an example query with group by and having to demonstrate how to extract data from your DB for analysis </a:t>
          </a:r>
          <a:endParaRPr lang="en-GB" sz="900" noProof="0"/>
        </a:p>
      </dgm:t>
    </dgm:pt>
    <dgm:pt modelId="{6106194C-ABCD-48D7-9C35-62B4AFB8A16B}" type="parTrans" cxnId="{3B9F5600-312F-4742-8C2B-35691D16379C}">
      <dgm:prSet/>
      <dgm:spPr/>
      <dgm:t>
        <a:bodyPr/>
        <a:lstStyle/>
        <a:p>
          <a:endParaRPr lang="en-GB"/>
        </a:p>
      </dgm:t>
    </dgm:pt>
    <dgm:pt modelId="{67357780-99B2-4491-AF29-923AF5192108}" type="sibTrans" cxnId="{3B9F5600-312F-4742-8C2B-35691D16379C}">
      <dgm:prSet/>
      <dgm:spPr/>
      <dgm:t>
        <a:bodyPr/>
        <a:lstStyle/>
        <a:p>
          <a:endParaRPr lang="en-GB"/>
        </a:p>
      </dgm:t>
    </dgm:pt>
    <dgm:pt modelId="{57ED9546-8ECC-4805-8EBA-812BDD0B1BA0}" type="pres">
      <dgm:prSet presAssocID="{55C0B14E-AEA6-48D3-A387-ED4A3A3BF840}" presName="vert0" presStyleCnt="0">
        <dgm:presLayoutVars>
          <dgm:dir/>
          <dgm:animOne val="branch"/>
          <dgm:animLvl val="lvl"/>
        </dgm:presLayoutVars>
      </dgm:prSet>
      <dgm:spPr/>
    </dgm:pt>
    <dgm:pt modelId="{8E30C322-0F2B-4434-B634-57391FC5C2F9}" type="pres">
      <dgm:prSet presAssocID="{AACEAFD5-63CF-4AFC-B46F-BE086C5D447C}" presName="thickLine" presStyleLbl="alignNode1" presStyleIdx="0" presStyleCnt="2"/>
      <dgm:spPr/>
    </dgm:pt>
    <dgm:pt modelId="{207D68A5-2846-4875-9F1B-F3AD997438AB}" type="pres">
      <dgm:prSet presAssocID="{AACEAFD5-63CF-4AFC-B46F-BE086C5D447C}" presName="horz1" presStyleCnt="0"/>
      <dgm:spPr/>
    </dgm:pt>
    <dgm:pt modelId="{0BB5AE50-0863-41E0-88E6-D13EC0C49888}" type="pres">
      <dgm:prSet presAssocID="{AACEAFD5-63CF-4AFC-B46F-BE086C5D447C}" presName="tx1" presStyleLbl="revTx" presStyleIdx="0" presStyleCnt="6"/>
      <dgm:spPr/>
    </dgm:pt>
    <dgm:pt modelId="{26284379-F37D-4BAE-8112-F4C6E96F0D8C}" type="pres">
      <dgm:prSet presAssocID="{AACEAFD5-63CF-4AFC-B46F-BE086C5D447C}" presName="vert1" presStyleCnt="0"/>
      <dgm:spPr/>
    </dgm:pt>
    <dgm:pt modelId="{C6A91AF9-BDD5-4E5F-8D94-9CBCA2ED744D}" type="pres">
      <dgm:prSet presAssocID="{349299C9-846E-4827-813A-349CCCE20782}" presName="vertSpace2a" presStyleCnt="0"/>
      <dgm:spPr/>
    </dgm:pt>
    <dgm:pt modelId="{3B388EB5-C7BF-4B7D-BA8C-90887DAD8293}" type="pres">
      <dgm:prSet presAssocID="{349299C9-846E-4827-813A-349CCCE20782}" presName="horz2" presStyleCnt="0"/>
      <dgm:spPr/>
    </dgm:pt>
    <dgm:pt modelId="{419E0846-1BAA-4674-BF00-6889E797DBC2}" type="pres">
      <dgm:prSet presAssocID="{349299C9-846E-4827-813A-349CCCE20782}" presName="horzSpace2" presStyleCnt="0"/>
      <dgm:spPr/>
    </dgm:pt>
    <dgm:pt modelId="{BA558E04-033B-484E-B749-CC04D239D6D1}" type="pres">
      <dgm:prSet presAssocID="{349299C9-846E-4827-813A-349CCCE20782}" presName="tx2" presStyleLbl="revTx" presStyleIdx="1" presStyleCnt="6"/>
      <dgm:spPr/>
    </dgm:pt>
    <dgm:pt modelId="{C012A43F-4899-4C84-A4FA-71E62BA7ACD7}" type="pres">
      <dgm:prSet presAssocID="{349299C9-846E-4827-813A-349CCCE20782}" presName="vert2" presStyleCnt="0"/>
      <dgm:spPr/>
    </dgm:pt>
    <dgm:pt modelId="{4F594C92-1343-47BD-80D2-23E976ECED62}" type="pres">
      <dgm:prSet presAssocID="{349299C9-846E-4827-813A-349CCCE20782}" presName="thinLine2b" presStyleLbl="callout" presStyleIdx="0" presStyleCnt="4"/>
      <dgm:spPr/>
    </dgm:pt>
    <dgm:pt modelId="{79D23F8F-463D-42B7-9CFC-B9B9601C7BC0}" type="pres">
      <dgm:prSet presAssocID="{349299C9-846E-4827-813A-349CCCE20782}" presName="vertSpace2b" presStyleCnt="0"/>
      <dgm:spPr/>
    </dgm:pt>
    <dgm:pt modelId="{3DA11D88-CC6E-47D0-9227-434AE9410D76}" type="pres">
      <dgm:prSet presAssocID="{4AB294CA-5639-4318-9E1E-2ABE8C0449FF}" presName="horz2" presStyleCnt="0"/>
      <dgm:spPr/>
    </dgm:pt>
    <dgm:pt modelId="{81039C54-A4E5-48F7-AA4F-CCB627DF38FA}" type="pres">
      <dgm:prSet presAssocID="{4AB294CA-5639-4318-9E1E-2ABE8C0449FF}" presName="horzSpace2" presStyleCnt="0"/>
      <dgm:spPr/>
    </dgm:pt>
    <dgm:pt modelId="{359873D2-5499-4846-89C0-56DADB2C6F2E}" type="pres">
      <dgm:prSet presAssocID="{4AB294CA-5639-4318-9E1E-2ABE8C0449FF}" presName="tx2" presStyleLbl="revTx" presStyleIdx="2" presStyleCnt="6"/>
      <dgm:spPr/>
    </dgm:pt>
    <dgm:pt modelId="{FC43DE69-63EC-488F-83D5-EF99E74FD724}" type="pres">
      <dgm:prSet presAssocID="{4AB294CA-5639-4318-9E1E-2ABE8C0449FF}" presName="vert2" presStyleCnt="0"/>
      <dgm:spPr/>
    </dgm:pt>
    <dgm:pt modelId="{7515BB52-6FE9-4E67-A34B-706440E8C778}" type="pres">
      <dgm:prSet presAssocID="{4AB294CA-5639-4318-9E1E-2ABE8C0449FF}" presName="thinLine2b" presStyleLbl="callout" presStyleIdx="1" presStyleCnt="4"/>
      <dgm:spPr/>
    </dgm:pt>
    <dgm:pt modelId="{8AB806F9-970E-4E65-93C7-1466D4ADAC0D}" type="pres">
      <dgm:prSet presAssocID="{4AB294CA-5639-4318-9E1E-2ABE8C0449FF}" presName="vertSpace2b" presStyleCnt="0"/>
      <dgm:spPr/>
    </dgm:pt>
    <dgm:pt modelId="{3019C555-6F8C-453E-A2F4-D5C5C4C98E38}" type="pres">
      <dgm:prSet presAssocID="{D07AD3FD-84FF-467E-9693-752776549C61}" presName="thickLine" presStyleLbl="alignNode1" presStyleIdx="1" presStyleCnt="2"/>
      <dgm:spPr/>
    </dgm:pt>
    <dgm:pt modelId="{C02F23A1-D0AF-45BB-AE2D-B957E12A872A}" type="pres">
      <dgm:prSet presAssocID="{D07AD3FD-84FF-467E-9693-752776549C61}" presName="horz1" presStyleCnt="0"/>
      <dgm:spPr/>
    </dgm:pt>
    <dgm:pt modelId="{B832CE48-6EB6-4B63-A8F1-798D96B56D2B}" type="pres">
      <dgm:prSet presAssocID="{D07AD3FD-84FF-467E-9693-752776549C61}" presName="tx1" presStyleLbl="revTx" presStyleIdx="3" presStyleCnt="6"/>
      <dgm:spPr/>
    </dgm:pt>
    <dgm:pt modelId="{51B0DD4A-B468-48DA-B17D-FBB7E997A0D9}" type="pres">
      <dgm:prSet presAssocID="{D07AD3FD-84FF-467E-9693-752776549C61}" presName="vert1" presStyleCnt="0"/>
      <dgm:spPr/>
    </dgm:pt>
    <dgm:pt modelId="{9C419093-773F-4F2A-827B-8858113D26CD}" type="pres">
      <dgm:prSet presAssocID="{5D70EFF5-8B31-4A1F-AE44-51E4CF0013EB}" presName="vertSpace2a" presStyleCnt="0"/>
      <dgm:spPr/>
    </dgm:pt>
    <dgm:pt modelId="{772E7716-2E2B-4263-94AB-00BA4A940FC4}" type="pres">
      <dgm:prSet presAssocID="{5D70EFF5-8B31-4A1F-AE44-51E4CF0013EB}" presName="horz2" presStyleCnt="0"/>
      <dgm:spPr/>
    </dgm:pt>
    <dgm:pt modelId="{31C44C50-3655-4BCA-9F63-B44C397159A7}" type="pres">
      <dgm:prSet presAssocID="{5D70EFF5-8B31-4A1F-AE44-51E4CF0013EB}" presName="horzSpace2" presStyleCnt="0"/>
      <dgm:spPr/>
    </dgm:pt>
    <dgm:pt modelId="{0364A886-9086-4A8D-A03C-8D3818D9A982}" type="pres">
      <dgm:prSet presAssocID="{5D70EFF5-8B31-4A1F-AE44-51E4CF0013EB}" presName="tx2" presStyleLbl="revTx" presStyleIdx="4" presStyleCnt="6"/>
      <dgm:spPr/>
    </dgm:pt>
    <dgm:pt modelId="{B9ACF8DE-AFC2-4126-BDA2-69CD44ED9E6B}" type="pres">
      <dgm:prSet presAssocID="{5D70EFF5-8B31-4A1F-AE44-51E4CF0013EB}" presName="vert2" presStyleCnt="0"/>
      <dgm:spPr/>
    </dgm:pt>
    <dgm:pt modelId="{96167ED4-4474-4B3D-AFE2-D067D4C975F6}" type="pres">
      <dgm:prSet presAssocID="{5D70EFF5-8B31-4A1F-AE44-51E4CF0013EB}" presName="thinLine2b" presStyleLbl="callout" presStyleIdx="2" presStyleCnt="4"/>
      <dgm:spPr/>
    </dgm:pt>
    <dgm:pt modelId="{183E734B-8F8E-4903-AAF8-4F05E1ABFA23}" type="pres">
      <dgm:prSet presAssocID="{5D70EFF5-8B31-4A1F-AE44-51E4CF0013EB}" presName="vertSpace2b" presStyleCnt="0"/>
      <dgm:spPr/>
    </dgm:pt>
    <dgm:pt modelId="{FC3344C5-84E1-45AE-8D68-175F789D7B2C}" type="pres">
      <dgm:prSet presAssocID="{A3BCCCAF-D71A-4E43-9E48-59A2653A83B2}" presName="horz2" presStyleCnt="0"/>
      <dgm:spPr/>
    </dgm:pt>
    <dgm:pt modelId="{DAD678BC-3D54-43C8-B7C6-B28785D6B340}" type="pres">
      <dgm:prSet presAssocID="{A3BCCCAF-D71A-4E43-9E48-59A2653A83B2}" presName="horzSpace2" presStyleCnt="0"/>
      <dgm:spPr/>
    </dgm:pt>
    <dgm:pt modelId="{F7248774-21AA-4C18-9354-5885067AE83D}" type="pres">
      <dgm:prSet presAssocID="{A3BCCCAF-D71A-4E43-9E48-59A2653A83B2}" presName="tx2" presStyleLbl="revTx" presStyleIdx="5" presStyleCnt="6"/>
      <dgm:spPr/>
    </dgm:pt>
    <dgm:pt modelId="{0BAF0F51-E4D1-4860-B4CD-AC1B0BFCAEC7}" type="pres">
      <dgm:prSet presAssocID="{A3BCCCAF-D71A-4E43-9E48-59A2653A83B2}" presName="vert2" presStyleCnt="0"/>
      <dgm:spPr/>
    </dgm:pt>
    <dgm:pt modelId="{D5F847FC-0979-4C37-8D32-7BE361979AEB}" type="pres">
      <dgm:prSet presAssocID="{A3BCCCAF-D71A-4E43-9E48-59A2653A83B2}" presName="thinLine2b" presStyleLbl="callout" presStyleIdx="3" presStyleCnt="4"/>
      <dgm:spPr/>
    </dgm:pt>
    <dgm:pt modelId="{C16E9A99-68E3-4419-9267-F334B2D5867F}" type="pres">
      <dgm:prSet presAssocID="{A3BCCCAF-D71A-4E43-9E48-59A2653A83B2}" presName="vertSpace2b" presStyleCnt="0"/>
      <dgm:spPr/>
    </dgm:pt>
  </dgm:ptLst>
  <dgm:cxnLst>
    <dgm:cxn modelId="{3B9F5600-312F-4742-8C2B-35691D16379C}" srcId="{D07AD3FD-84FF-467E-9693-752776549C61}" destId="{A3BCCCAF-D71A-4E43-9E48-59A2653A83B2}" srcOrd="1" destOrd="0" parTransId="{6106194C-ABCD-48D7-9C35-62B4AFB8A16B}" sibTransId="{67357780-99B2-4491-AF29-923AF5192108}"/>
    <dgm:cxn modelId="{3C30360F-12ED-4036-91BE-9AAB37439A24}" type="presOf" srcId="{55C0B14E-AEA6-48D3-A387-ED4A3A3BF840}" destId="{57ED9546-8ECC-4805-8EBA-812BDD0B1BA0}" srcOrd="0" destOrd="0" presId="urn:microsoft.com/office/officeart/2008/layout/LinedList"/>
    <dgm:cxn modelId="{B406381A-EDB5-4973-9C91-22D4DAEA92C7}" type="presOf" srcId="{349299C9-846E-4827-813A-349CCCE20782}" destId="{BA558E04-033B-484E-B749-CC04D239D6D1}" srcOrd="0" destOrd="0" presId="urn:microsoft.com/office/officeart/2008/layout/LinedList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BA24FC53-9F51-41F0-BD8C-99AC1A637F09}" type="presOf" srcId="{A3BCCCAF-D71A-4E43-9E48-59A2653A83B2}" destId="{F7248774-21AA-4C18-9354-5885067AE83D}" srcOrd="0" destOrd="0" presId="urn:microsoft.com/office/officeart/2008/layout/LinedList"/>
    <dgm:cxn modelId="{0B5FDC7F-33E5-4575-8EA0-83687F942B78}" type="presOf" srcId="{4AB294CA-5639-4318-9E1E-2ABE8C0449FF}" destId="{359873D2-5499-4846-89C0-56DADB2C6F2E}" srcOrd="0" destOrd="0" presId="urn:microsoft.com/office/officeart/2008/layout/LinedList"/>
    <dgm:cxn modelId="{D86724A1-5806-4814-A272-33136DDCE7BC}" srcId="{AACEAFD5-63CF-4AFC-B46F-BE086C5D447C}" destId="{4AB294CA-5639-4318-9E1E-2ABE8C0449FF}" srcOrd="1" destOrd="0" parTransId="{4EB5799A-A85D-4C71-B783-71E66F0CE7A0}" sibTransId="{F8107704-4FD6-48CE-B232-A83470B879A8}"/>
    <dgm:cxn modelId="{9D280DB8-1939-4C6A-878E-EE1AD98CD8C3}" type="presOf" srcId="{D07AD3FD-84FF-467E-9693-752776549C61}" destId="{B832CE48-6EB6-4B63-A8F1-798D96B56D2B}" srcOrd="0" destOrd="0" presId="urn:microsoft.com/office/officeart/2008/layout/LinedList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E81B57E0-DCE6-42EC-A393-69D1F8CD9742}" type="presOf" srcId="{AACEAFD5-63CF-4AFC-B46F-BE086C5D447C}" destId="{0BB5AE50-0863-41E0-88E6-D13EC0C49888}" srcOrd="0" destOrd="0" presId="urn:microsoft.com/office/officeart/2008/layout/LinedList"/>
    <dgm:cxn modelId="{6AD781F7-3014-431D-873D-7F7910248169}" type="presOf" srcId="{5D70EFF5-8B31-4A1F-AE44-51E4CF0013EB}" destId="{0364A886-9086-4A8D-A03C-8D3818D9A982}" srcOrd="0" destOrd="0" presId="urn:microsoft.com/office/officeart/2008/layout/LinedList"/>
    <dgm:cxn modelId="{F6539932-F79B-4BC7-A0BA-901DF04797F4}" type="presParOf" srcId="{57ED9546-8ECC-4805-8EBA-812BDD0B1BA0}" destId="{8E30C322-0F2B-4434-B634-57391FC5C2F9}" srcOrd="0" destOrd="0" presId="urn:microsoft.com/office/officeart/2008/layout/LinedList"/>
    <dgm:cxn modelId="{AC0C798E-3A82-4770-9AAB-E7C2664D1375}" type="presParOf" srcId="{57ED9546-8ECC-4805-8EBA-812BDD0B1BA0}" destId="{207D68A5-2846-4875-9F1B-F3AD997438AB}" srcOrd="1" destOrd="0" presId="urn:microsoft.com/office/officeart/2008/layout/LinedList"/>
    <dgm:cxn modelId="{7EFB2693-FBAC-4E63-A46C-B48C56EA1CAD}" type="presParOf" srcId="{207D68A5-2846-4875-9F1B-F3AD997438AB}" destId="{0BB5AE50-0863-41E0-88E6-D13EC0C49888}" srcOrd="0" destOrd="0" presId="urn:microsoft.com/office/officeart/2008/layout/LinedList"/>
    <dgm:cxn modelId="{1171E085-8BAC-4314-8370-B63ACB4455C8}" type="presParOf" srcId="{207D68A5-2846-4875-9F1B-F3AD997438AB}" destId="{26284379-F37D-4BAE-8112-F4C6E96F0D8C}" srcOrd="1" destOrd="0" presId="urn:microsoft.com/office/officeart/2008/layout/LinedList"/>
    <dgm:cxn modelId="{C3917B60-4A20-4CFD-9346-D086D9CE573C}" type="presParOf" srcId="{26284379-F37D-4BAE-8112-F4C6E96F0D8C}" destId="{C6A91AF9-BDD5-4E5F-8D94-9CBCA2ED744D}" srcOrd="0" destOrd="0" presId="urn:microsoft.com/office/officeart/2008/layout/LinedList"/>
    <dgm:cxn modelId="{CB543B87-7A67-4258-8FE8-3878B79F1024}" type="presParOf" srcId="{26284379-F37D-4BAE-8112-F4C6E96F0D8C}" destId="{3B388EB5-C7BF-4B7D-BA8C-90887DAD8293}" srcOrd="1" destOrd="0" presId="urn:microsoft.com/office/officeart/2008/layout/LinedList"/>
    <dgm:cxn modelId="{A9232E8B-3098-4FA5-AFFE-D7CC0FE9FDD6}" type="presParOf" srcId="{3B388EB5-C7BF-4B7D-BA8C-90887DAD8293}" destId="{419E0846-1BAA-4674-BF00-6889E797DBC2}" srcOrd="0" destOrd="0" presId="urn:microsoft.com/office/officeart/2008/layout/LinedList"/>
    <dgm:cxn modelId="{ED6451B0-D1D2-487B-B209-1FDBDC7D082F}" type="presParOf" srcId="{3B388EB5-C7BF-4B7D-BA8C-90887DAD8293}" destId="{BA558E04-033B-484E-B749-CC04D239D6D1}" srcOrd="1" destOrd="0" presId="urn:microsoft.com/office/officeart/2008/layout/LinedList"/>
    <dgm:cxn modelId="{C343D99F-4FB7-4585-87A7-D69E57626F7E}" type="presParOf" srcId="{3B388EB5-C7BF-4B7D-BA8C-90887DAD8293}" destId="{C012A43F-4899-4C84-A4FA-71E62BA7ACD7}" srcOrd="2" destOrd="0" presId="urn:microsoft.com/office/officeart/2008/layout/LinedList"/>
    <dgm:cxn modelId="{B7EF8126-91F8-4D29-899C-0923E2F579A6}" type="presParOf" srcId="{26284379-F37D-4BAE-8112-F4C6E96F0D8C}" destId="{4F594C92-1343-47BD-80D2-23E976ECED62}" srcOrd="2" destOrd="0" presId="urn:microsoft.com/office/officeart/2008/layout/LinedList"/>
    <dgm:cxn modelId="{11614A6A-E38A-40ED-AC52-D27D0D0CB433}" type="presParOf" srcId="{26284379-F37D-4BAE-8112-F4C6E96F0D8C}" destId="{79D23F8F-463D-42B7-9CFC-B9B9601C7BC0}" srcOrd="3" destOrd="0" presId="urn:microsoft.com/office/officeart/2008/layout/LinedList"/>
    <dgm:cxn modelId="{11A18974-DD28-495A-8D45-36CA98BD997D}" type="presParOf" srcId="{26284379-F37D-4BAE-8112-F4C6E96F0D8C}" destId="{3DA11D88-CC6E-47D0-9227-434AE9410D76}" srcOrd="4" destOrd="0" presId="urn:microsoft.com/office/officeart/2008/layout/LinedList"/>
    <dgm:cxn modelId="{E7FF3B28-97D8-4C98-B177-99273116EF0A}" type="presParOf" srcId="{3DA11D88-CC6E-47D0-9227-434AE9410D76}" destId="{81039C54-A4E5-48F7-AA4F-CCB627DF38FA}" srcOrd="0" destOrd="0" presId="urn:microsoft.com/office/officeart/2008/layout/LinedList"/>
    <dgm:cxn modelId="{50A9B56C-CF01-4EDA-AC18-840EE2F945F5}" type="presParOf" srcId="{3DA11D88-CC6E-47D0-9227-434AE9410D76}" destId="{359873D2-5499-4846-89C0-56DADB2C6F2E}" srcOrd="1" destOrd="0" presId="urn:microsoft.com/office/officeart/2008/layout/LinedList"/>
    <dgm:cxn modelId="{C85B3E6C-3653-4E22-BE15-F03EE145425D}" type="presParOf" srcId="{3DA11D88-CC6E-47D0-9227-434AE9410D76}" destId="{FC43DE69-63EC-488F-83D5-EF99E74FD724}" srcOrd="2" destOrd="0" presId="urn:microsoft.com/office/officeart/2008/layout/LinedList"/>
    <dgm:cxn modelId="{3AAEF339-2BB6-47E8-AC31-A965E3A14462}" type="presParOf" srcId="{26284379-F37D-4BAE-8112-F4C6E96F0D8C}" destId="{7515BB52-6FE9-4E67-A34B-706440E8C778}" srcOrd="5" destOrd="0" presId="urn:microsoft.com/office/officeart/2008/layout/LinedList"/>
    <dgm:cxn modelId="{740917CD-69BD-43D6-97F6-4FD1B2408BB4}" type="presParOf" srcId="{26284379-F37D-4BAE-8112-F4C6E96F0D8C}" destId="{8AB806F9-970E-4E65-93C7-1466D4ADAC0D}" srcOrd="6" destOrd="0" presId="urn:microsoft.com/office/officeart/2008/layout/LinedList"/>
    <dgm:cxn modelId="{35AFD9A4-F7BC-45E5-8214-60209E02AC86}" type="presParOf" srcId="{57ED9546-8ECC-4805-8EBA-812BDD0B1BA0}" destId="{3019C555-6F8C-453E-A2F4-D5C5C4C98E38}" srcOrd="2" destOrd="0" presId="urn:microsoft.com/office/officeart/2008/layout/LinedList"/>
    <dgm:cxn modelId="{45D13092-CEEB-48E7-ACB6-50A0ED98E2AC}" type="presParOf" srcId="{57ED9546-8ECC-4805-8EBA-812BDD0B1BA0}" destId="{C02F23A1-D0AF-45BB-AE2D-B957E12A872A}" srcOrd="3" destOrd="0" presId="urn:microsoft.com/office/officeart/2008/layout/LinedList"/>
    <dgm:cxn modelId="{893B0CD4-9435-4074-BF5E-D2CF5865169A}" type="presParOf" srcId="{C02F23A1-D0AF-45BB-AE2D-B957E12A872A}" destId="{B832CE48-6EB6-4B63-A8F1-798D96B56D2B}" srcOrd="0" destOrd="0" presId="urn:microsoft.com/office/officeart/2008/layout/LinedList"/>
    <dgm:cxn modelId="{6AA0DE43-06DA-4675-9AF4-633FB05403BC}" type="presParOf" srcId="{C02F23A1-D0AF-45BB-AE2D-B957E12A872A}" destId="{51B0DD4A-B468-48DA-B17D-FBB7E997A0D9}" srcOrd="1" destOrd="0" presId="urn:microsoft.com/office/officeart/2008/layout/LinedList"/>
    <dgm:cxn modelId="{4F2CD3F3-7595-40D7-9E74-25B2281E6EDA}" type="presParOf" srcId="{51B0DD4A-B468-48DA-B17D-FBB7E997A0D9}" destId="{9C419093-773F-4F2A-827B-8858113D26CD}" srcOrd="0" destOrd="0" presId="urn:microsoft.com/office/officeart/2008/layout/LinedList"/>
    <dgm:cxn modelId="{7F60083F-54D0-42E7-A205-AC04557DBC8B}" type="presParOf" srcId="{51B0DD4A-B468-48DA-B17D-FBB7E997A0D9}" destId="{772E7716-2E2B-4263-94AB-00BA4A940FC4}" srcOrd="1" destOrd="0" presId="urn:microsoft.com/office/officeart/2008/layout/LinedList"/>
    <dgm:cxn modelId="{043DEBBE-B8DF-4F36-AB95-18C43C4CAD03}" type="presParOf" srcId="{772E7716-2E2B-4263-94AB-00BA4A940FC4}" destId="{31C44C50-3655-4BCA-9F63-B44C397159A7}" srcOrd="0" destOrd="0" presId="urn:microsoft.com/office/officeart/2008/layout/LinedList"/>
    <dgm:cxn modelId="{67876302-A52F-4643-965D-D48BEB19D021}" type="presParOf" srcId="{772E7716-2E2B-4263-94AB-00BA4A940FC4}" destId="{0364A886-9086-4A8D-A03C-8D3818D9A982}" srcOrd="1" destOrd="0" presId="urn:microsoft.com/office/officeart/2008/layout/LinedList"/>
    <dgm:cxn modelId="{67DDDEC2-9C89-40E5-8A67-A3AA39C10307}" type="presParOf" srcId="{772E7716-2E2B-4263-94AB-00BA4A940FC4}" destId="{B9ACF8DE-AFC2-4126-BDA2-69CD44ED9E6B}" srcOrd="2" destOrd="0" presId="urn:microsoft.com/office/officeart/2008/layout/LinedList"/>
    <dgm:cxn modelId="{1155EB02-F74C-4742-890D-9EDC7FCC08E8}" type="presParOf" srcId="{51B0DD4A-B468-48DA-B17D-FBB7E997A0D9}" destId="{96167ED4-4474-4B3D-AFE2-D067D4C975F6}" srcOrd="2" destOrd="0" presId="urn:microsoft.com/office/officeart/2008/layout/LinedList"/>
    <dgm:cxn modelId="{EFD2C77D-C6A5-4746-92D9-68E84607A8F9}" type="presParOf" srcId="{51B0DD4A-B468-48DA-B17D-FBB7E997A0D9}" destId="{183E734B-8F8E-4903-AAF8-4F05E1ABFA23}" srcOrd="3" destOrd="0" presId="urn:microsoft.com/office/officeart/2008/layout/LinedList"/>
    <dgm:cxn modelId="{DD5D34B8-1149-475A-87D1-29B39DF6EAF7}" type="presParOf" srcId="{51B0DD4A-B468-48DA-B17D-FBB7E997A0D9}" destId="{FC3344C5-84E1-45AE-8D68-175F789D7B2C}" srcOrd="4" destOrd="0" presId="urn:microsoft.com/office/officeart/2008/layout/LinedList"/>
    <dgm:cxn modelId="{FDDE7CF0-4636-431C-8F03-3AFE0273C485}" type="presParOf" srcId="{FC3344C5-84E1-45AE-8D68-175F789D7B2C}" destId="{DAD678BC-3D54-43C8-B7C6-B28785D6B340}" srcOrd="0" destOrd="0" presId="urn:microsoft.com/office/officeart/2008/layout/LinedList"/>
    <dgm:cxn modelId="{39E01473-C5E7-4E61-9AB2-E7E082A5282D}" type="presParOf" srcId="{FC3344C5-84E1-45AE-8D68-175F789D7B2C}" destId="{F7248774-21AA-4C18-9354-5885067AE83D}" srcOrd="1" destOrd="0" presId="urn:microsoft.com/office/officeart/2008/layout/LinedList"/>
    <dgm:cxn modelId="{5C9122B1-4BA2-4442-BA16-FBED68FC3CC1}" type="presParOf" srcId="{FC3344C5-84E1-45AE-8D68-175F789D7B2C}" destId="{0BAF0F51-E4D1-4860-B4CD-AC1B0BFCAEC7}" srcOrd="2" destOrd="0" presId="urn:microsoft.com/office/officeart/2008/layout/LinedList"/>
    <dgm:cxn modelId="{82F7DA0E-8EC6-4B36-9014-FE7550FE038F}" type="presParOf" srcId="{51B0DD4A-B468-48DA-B17D-FBB7E997A0D9}" destId="{D5F847FC-0979-4C37-8D32-7BE361979AEB}" srcOrd="5" destOrd="0" presId="urn:microsoft.com/office/officeart/2008/layout/LinedList"/>
    <dgm:cxn modelId="{BB59BBB2-86F1-44CB-9DBD-4E370CAC01AF}" type="presParOf" srcId="{51B0DD4A-B468-48DA-B17D-FBB7E997A0D9}" destId="{C16E9A99-68E3-4419-9267-F334B2D5867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 custT="1"/>
      <dgm:spPr/>
      <dgm:t>
        <a:bodyPr rtlCol="0"/>
        <a:lstStyle/>
        <a:p>
          <a:pPr rtl="0"/>
          <a:r>
            <a:rPr lang="en-GB" sz="1200" noProof="0"/>
            <a:t>Questions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n-GB" noProof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n-GB" noProof="0"/>
        </a:p>
      </dgm:t>
    </dgm:pt>
    <dgm:pt modelId="{349299C9-846E-4827-813A-349CCCE20782}">
      <dgm:prSet phldrT="[Text]" custT="1"/>
      <dgm:spPr/>
      <dgm:t>
        <a:bodyPr rtlCol="0"/>
        <a:lstStyle/>
        <a:p>
          <a:pPr rtl="0"/>
          <a:r>
            <a:rPr lang="en-US" sz="1200">
              <a:cs typeface="Calibri"/>
            </a:rPr>
            <a:t>What Genre’s are our Top Performing to date?</a:t>
          </a:r>
          <a:endParaRPr lang="en-GB" sz="1200" noProof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n-GB" noProof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n-GB" noProof="0"/>
        </a:p>
      </dgm:t>
    </dgm:pt>
    <dgm:pt modelId="{D07AD3FD-84FF-467E-9693-752776549C61}">
      <dgm:prSet phldrT="[Text]" custT="1"/>
      <dgm:spPr/>
      <dgm:t>
        <a:bodyPr rtlCol="0"/>
        <a:lstStyle/>
        <a:p>
          <a:pPr rtl="0"/>
          <a:r>
            <a:rPr lang="en-GB" sz="1200" noProof="0"/>
            <a:t>Requirements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n-GB" noProof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n-GB" noProof="0"/>
        </a:p>
      </dgm:t>
    </dgm:pt>
    <dgm:pt modelId="{5D70EFF5-8B31-4A1F-AE44-51E4CF0013EB}">
      <dgm:prSet phldrT="[Text]" custT="1"/>
      <dgm:spPr/>
      <dgm:t>
        <a:bodyPr rtlCol="0"/>
        <a:lstStyle/>
        <a:p>
          <a:pPr rtl="0">
            <a:buFont typeface="Wingdings" panose="05000000000000000000" pitchFamily="2" charset="2"/>
            <a:buChar char="Ø"/>
          </a:pPr>
          <a:r>
            <a:rPr lang="en-GB" sz="1200"/>
            <a:t>1. Create a view that uses at least 3-4 base tables; prepare and demonstrate a query that uses the view to produce a logically arranged result set for analysis.</a:t>
          </a:r>
          <a:endParaRPr lang="en-GB" sz="1200" noProof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n-GB" noProof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n-GB" noProof="0"/>
        </a:p>
      </dgm:t>
    </dgm:pt>
    <dgm:pt modelId="{4AB294CA-5639-4318-9E1E-2ABE8C0449FF}">
      <dgm:prSet phldrT="[Text]" custT="1"/>
      <dgm:spPr/>
      <dgm:t>
        <a:bodyPr rtlCol="0"/>
        <a:lstStyle/>
        <a:p>
          <a:pPr>
            <a:buClr>
              <a:srgbClr val="FFFFFF"/>
            </a:buClr>
            <a:buFont typeface="Courier New"/>
            <a:buChar char="o"/>
          </a:pPr>
          <a:r>
            <a:rPr lang="en-US" sz="1200">
              <a:cs typeface="Calibri"/>
            </a:rPr>
            <a:t>Out of all our Genre’s, which are underperforming where we sold less than or = to 10 QTY’s sold to date</a:t>
          </a:r>
          <a:endParaRPr lang="en-GB" sz="1200" noProof="0"/>
        </a:p>
      </dgm:t>
    </dgm:pt>
    <dgm:pt modelId="{4EB5799A-A85D-4C71-B783-71E66F0CE7A0}" type="parTrans" cxnId="{D86724A1-5806-4814-A272-33136DDCE7BC}">
      <dgm:prSet/>
      <dgm:spPr/>
      <dgm:t>
        <a:bodyPr/>
        <a:lstStyle/>
        <a:p>
          <a:endParaRPr lang="en-GB"/>
        </a:p>
      </dgm:t>
    </dgm:pt>
    <dgm:pt modelId="{F8107704-4FD6-48CE-B232-A83470B879A8}" type="sibTrans" cxnId="{D86724A1-5806-4814-A272-33136DDCE7BC}">
      <dgm:prSet/>
      <dgm:spPr/>
      <dgm:t>
        <a:bodyPr/>
        <a:lstStyle/>
        <a:p>
          <a:endParaRPr lang="en-GB"/>
        </a:p>
      </dgm:t>
    </dgm:pt>
    <dgm:pt modelId="{A3BCCCAF-D71A-4E43-9E48-59A2653A83B2}">
      <dgm:prSet phldrT="[Text]" custT="1"/>
      <dgm:spPr/>
      <dgm:t>
        <a:bodyPr rtlCol="0"/>
        <a:lstStyle/>
        <a:p>
          <a:pPr>
            <a:buFont typeface="Wingdings" panose="05000000000000000000" pitchFamily="2" charset="2"/>
            <a:buChar char="Ø"/>
          </a:pPr>
          <a:r>
            <a:rPr lang="en-GB" sz="1200"/>
            <a:t>2. Prepare an example query with group by and having to demonstrate how to extract data from your DB for analysis </a:t>
          </a:r>
          <a:endParaRPr lang="en-GB" sz="1200" noProof="0"/>
        </a:p>
      </dgm:t>
    </dgm:pt>
    <dgm:pt modelId="{6106194C-ABCD-48D7-9C35-62B4AFB8A16B}" type="parTrans" cxnId="{3B9F5600-312F-4742-8C2B-35691D16379C}">
      <dgm:prSet/>
      <dgm:spPr/>
      <dgm:t>
        <a:bodyPr/>
        <a:lstStyle/>
        <a:p>
          <a:endParaRPr lang="en-GB"/>
        </a:p>
      </dgm:t>
    </dgm:pt>
    <dgm:pt modelId="{67357780-99B2-4491-AF29-923AF5192108}" type="sibTrans" cxnId="{3B9F5600-312F-4742-8C2B-35691D16379C}">
      <dgm:prSet/>
      <dgm:spPr/>
      <dgm:t>
        <a:bodyPr/>
        <a:lstStyle/>
        <a:p>
          <a:endParaRPr lang="en-GB"/>
        </a:p>
      </dgm:t>
    </dgm:pt>
    <dgm:pt modelId="{57ED9546-8ECC-4805-8EBA-812BDD0B1BA0}" type="pres">
      <dgm:prSet presAssocID="{55C0B14E-AEA6-48D3-A387-ED4A3A3BF840}" presName="vert0" presStyleCnt="0">
        <dgm:presLayoutVars>
          <dgm:dir/>
          <dgm:animOne val="branch"/>
          <dgm:animLvl val="lvl"/>
        </dgm:presLayoutVars>
      </dgm:prSet>
      <dgm:spPr/>
    </dgm:pt>
    <dgm:pt modelId="{8E30C322-0F2B-4434-B634-57391FC5C2F9}" type="pres">
      <dgm:prSet presAssocID="{AACEAFD5-63CF-4AFC-B46F-BE086C5D447C}" presName="thickLine" presStyleLbl="alignNode1" presStyleIdx="0" presStyleCnt="2"/>
      <dgm:spPr/>
    </dgm:pt>
    <dgm:pt modelId="{207D68A5-2846-4875-9F1B-F3AD997438AB}" type="pres">
      <dgm:prSet presAssocID="{AACEAFD5-63CF-4AFC-B46F-BE086C5D447C}" presName="horz1" presStyleCnt="0"/>
      <dgm:spPr/>
    </dgm:pt>
    <dgm:pt modelId="{0BB5AE50-0863-41E0-88E6-D13EC0C49888}" type="pres">
      <dgm:prSet presAssocID="{AACEAFD5-63CF-4AFC-B46F-BE086C5D447C}" presName="tx1" presStyleLbl="revTx" presStyleIdx="0" presStyleCnt="6"/>
      <dgm:spPr/>
    </dgm:pt>
    <dgm:pt modelId="{26284379-F37D-4BAE-8112-F4C6E96F0D8C}" type="pres">
      <dgm:prSet presAssocID="{AACEAFD5-63CF-4AFC-B46F-BE086C5D447C}" presName="vert1" presStyleCnt="0"/>
      <dgm:spPr/>
    </dgm:pt>
    <dgm:pt modelId="{C6A91AF9-BDD5-4E5F-8D94-9CBCA2ED744D}" type="pres">
      <dgm:prSet presAssocID="{349299C9-846E-4827-813A-349CCCE20782}" presName="vertSpace2a" presStyleCnt="0"/>
      <dgm:spPr/>
    </dgm:pt>
    <dgm:pt modelId="{3B388EB5-C7BF-4B7D-BA8C-90887DAD8293}" type="pres">
      <dgm:prSet presAssocID="{349299C9-846E-4827-813A-349CCCE20782}" presName="horz2" presStyleCnt="0"/>
      <dgm:spPr/>
    </dgm:pt>
    <dgm:pt modelId="{419E0846-1BAA-4674-BF00-6889E797DBC2}" type="pres">
      <dgm:prSet presAssocID="{349299C9-846E-4827-813A-349CCCE20782}" presName="horzSpace2" presStyleCnt="0"/>
      <dgm:spPr/>
    </dgm:pt>
    <dgm:pt modelId="{BA558E04-033B-484E-B749-CC04D239D6D1}" type="pres">
      <dgm:prSet presAssocID="{349299C9-846E-4827-813A-349CCCE20782}" presName="tx2" presStyleLbl="revTx" presStyleIdx="1" presStyleCnt="6"/>
      <dgm:spPr/>
    </dgm:pt>
    <dgm:pt modelId="{C012A43F-4899-4C84-A4FA-71E62BA7ACD7}" type="pres">
      <dgm:prSet presAssocID="{349299C9-846E-4827-813A-349CCCE20782}" presName="vert2" presStyleCnt="0"/>
      <dgm:spPr/>
    </dgm:pt>
    <dgm:pt modelId="{4F594C92-1343-47BD-80D2-23E976ECED62}" type="pres">
      <dgm:prSet presAssocID="{349299C9-846E-4827-813A-349CCCE20782}" presName="thinLine2b" presStyleLbl="callout" presStyleIdx="0" presStyleCnt="4"/>
      <dgm:spPr/>
    </dgm:pt>
    <dgm:pt modelId="{79D23F8F-463D-42B7-9CFC-B9B9601C7BC0}" type="pres">
      <dgm:prSet presAssocID="{349299C9-846E-4827-813A-349CCCE20782}" presName="vertSpace2b" presStyleCnt="0"/>
      <dgm:spPr/>
    </dgm:pt>
    <dgm:pt modelId="{3DA11D88-CC6E-47D0-9227-434AE9410D76}" type="pres">
      <dgm:prSet presAssocID="{4AB294CA-5639-4318-9E1E-2ABE8C0449FF}" presName="horz2" presStyleCnt="0"/>
      <dgm:spPr/>
    </dgm:pt>
    <dgm:pt modelId="{81039C54-A4E5-48F7-AA4F-CCB627DF38FA}" type="pres">
      <dgm:prSet presAssocID="{4AB294CA-5639-4318-9E1E-2ABE8C0449FF}" presName="horzSpace2" presStyleCnt="0"/>
      <dgm:spPr/>
    </dgm:pt>
    <dgm:pt modelId="{359873D2-5499-4846-89C0-56DADB2C6F2E}" type="pres">
      <dgm:prSet presAssocID="{4AB294CA-5639-4318-9E1E-2ABE8C0449FF}" presName="tx2" presStyleLbl="revTx" presStyleIdx="2" presStyleCnt="6"/>
      <dgm:spPr/>
    </dgm:pt>
    <dgm:pt modelId="{FC43DE69-63EC-488F-83D5-EF99E74FD724}" type="pres">
      <dgm:prSet presAssocID="{4AB294CA-5639-4318-9E1E-2ABE8C0449FF}" presName="vert2" presStyleCnt="0"/>
      <dgm:spPr/>
    </dgm:pt>
    <dgm:pt modelId="{7515BB52-6FE9-4E67-A34B-706440E8C778}" type="pres">
      <dgm:prSet presAssocID="{4AB294CA-5639-4318-9E1E-2ABE8C0449FF}" presName="thinLine2b" presStyleLbl="callout" presStyleIdx="1" presStyleCnt="4"/>
      <dgm:spPr/>
    </dgm:pt>
    <dgm:pt modelId="{8AB806F9-970E-4E65-93C7-1466D4ADAC0D}" type="pres">
      <dgm:prSet presAssocID="{4AB294CA-5639-4318-9E1E-2ABE8C0449FF}" presName="vertSpace2b" presStyleCnt="0"/>
      <dgm:spPr/>
    </dgm:pt>
    <dgm:pt modelId="{3019C555-6F8C-453E-A2F4-D5C5C4C98E38}" type="pres">
      <dgm:prSet presAssocID="{D07AD3FD-84FF-467E-9693-752776549C61}" presName="thickLine" presStyleLbl="alignNode1" presStyleIdx="1" presStyleCnt="2"/>
      <dgm:spPr/>
    </dgm:pt>
    <dgm:pt modelId="{C02F23A1-D0AF-45BB-AE2D-B957E12A872A}" type="pres">
      <dgm:prSet presAssocID="{D07AD3FD-84FF-467E-9693-752776549C61}" presName="horz1" presStyleCnt="0"/>
      <dgm:spPr/>
    </dgm:pt>
    <dgm:pt modelId="{B832CE48-6EB6-4B63-A8F1-798D96B56D2B}" type="pres">
      <dgm:prSet presAssocID="{D07AD3FD-84FF-467E-9693-752776549C61}" presName="tx1" presStyleLbl="revTx" presStyleIdx="3" presStyleCnt="6"/>
      <dgm:spPr/>
    </dgm:pt>
    <dgm:pt modelId="{51B0DD4A-B468-48DA-B17D-FBB7E997A0D9}" type="pres">
      <dgm:prSet presAssocID="{D07AD3FD-84FF-467E-9693-752776549C61}" presName="vert1" presStyleCnt="0"/>
      <dgm:spPr/>
    </dgm:pt>
    <dgm:pt modelId="{9C419093-773F-4F2A-827B-8858113D26CD}" type="pres">
      <dgm:prSet presAssocID="{5D70EFF5-8B31-4A1F-AE44-51E4CF0013EB}" presName="vertSpace2a" presStyleCnt="0"/>
      <dgm:spPr/>
    </dgm:pt>
    <dgm:pt modelId="{772E7716-2E2B-4263-94AB-00BA4A940FC4}" type="pres">
      <dgm:prSet presAssocID="{5D70EFF5-8B31-4A1F-AE44-51E4CF0013EB}" presName="horz2" presStyleCnt="0"/>
      <dgm:spPr/>
    </dgm:pt>
    <dgm:pt modelId="{31C44C50-3655-4BCA-9F63-B44C397159A7}" type="pres">
      <dgm:prSet presAssocID="{5D70EFF5-8B31-4A1F-AE44-51E4CF0013EB}" presName="horzSpace2" presStyleCnt="0"/>
      <dgm:spPr/>
    </dgm:pt>
    <dgm:pt modelId="{0364A886-9086-4A8D-A03C-8D3818D9A982}" type="pres">
      <dgm:prSet presAssocID="{5D70EFF5-8B31-4A1F-AE44-51E4CF0013EB}" presName="tx2" presStyleLbl="revTx" presStyleIdx="4" presStyleCnt="6"/>
      <dgm:spPr/>
    </dgm:pt>
    <dgm:pt modelId="{B9ACF8DE-AFC2-4126-BDA2-69CD44ED9E6B}" type="pres">
      <dgm:prSet presAssocID="{5D70EFF5-8B31-4A1F-AE44-51E4CF0013EB}" presName="vert2" presStyleCnt="0"/>
      <dgm:spPr/>
    </dgm:pt>
    <dgm:pt modelId="{96167ED4-4474-4B3D-AFE2-D067D4C975F6}" type="pres">
      <dgm:prSet presAssocID="{5D70EFF5-8B31-4A1F-AE44-51E4CF0013EB}" presName="thinLine2b" presStyleLbl="callout" presStyleIdx="2" presStyleCnt="4"/>
      <dgm:spPr/>
    </dgm:pt>
    <dgm:pt modelId="{183E734B-8F8E-4903-AAF8-4F05E1ABFA23}" type="pres">
      <dgm:prSet presAssocID="{5D70EFF5-8B31-4A1F-AE44-51E4CF0013EB}" presName="vertSpace2b" presStyleCnt="0"/>
      <dgm:spPr/>
    </dgm:pt>
    <dgm:pt modelId="{FC3344C5-84E1-45AE-8D68-175F789D7B2C}" type="pres">
      <dgm:prSet presAssocID="{A3BCCCAF-D71A-4E43-9E48-59A2653A83B2}" presName="horz2" presStyleCnt="0"/>
      <dgm:spPr/>
    </dgm:pt>
    <dgm:pt modelId="{DAD678BC-3D54-43C8-B7C6-B28785D6B340}" type="pres">
      <dgm:prSet presAssocID="{A3BCCCAF-D71A-4E43-9E48-59A2653A83B2}" presName="horzSpace2" presStyleCnt="0"/>
      <dgm:spPr/>
    </dgm:pt>
    <dgm:pt modelId="{F7248774-21AA-4C18-9354-5885067AE83D}" type="pres">
      <dgm:prSet presAssocID="{A3BCCCAF-D71A-4E43-9E48-59A2653A83B2}" presName="tx2" presStyleLbl="revTx" presStyleIdx="5" presStyleCnt="6"/>
      <dgm:spPr/>
    </dgm:pt>
    <dgm:pt modelId="{0BAF0F51-E4D1-4860-B4CD-AC1B0BFCAEC7}" type="pres">
      <dgm:prSet presAssocID="{A3BCCCAF-D71A-4E43-9E48-59A2653A83B2}" presName="vert2" presStyleCnt="0"/>
      <dgm:spPr/>
    </dgm:pt>
    <dgm:pt modelId="{D5F847FC-0979-4C37-8D32-7BE361979AEB}" type="pres">
      <dgm:prSet presAssocID="{A3BCCCAF-D71A-4E43-9E48-59A2653A83B2}" presName="thinLine2b" presStyleLbl="callout" presStyleIdx="3" presStyleCnt="4"/>
      <dgm:spPr/>
    </dgm:pt>
    <dgm:pt modelId="{C16E9A99-68E3-4419-9267-F334B2D5867F}" type="pres">
      <dgm:prSet presAssocID="{A3BCCCAF-D71A-4E43-9E48-59A2653A83B2}" presName="vertSpace2b" presStyleCnt="0"/>
      <dgm:spPr/>
    </dgm:pt>
  </dgm:ptLst>
  <dgm:cxnLst>
    <dgm:cxn modelId="{3B9F5600-312F-4742-8C2B-35691D16379C}" srcId="{D07AD3FD-84FF-467E-9693-752776549C61}" destId="{A3BCCCAF-D71A-4E43-9E48-59A2653A83B2}" srcOrd="1" destOrd="0" parTransId="{6106194C-ABCD-48D7-9C35-62B4AFB8A16B}" sibTransId="{67357780-99B2-4491-AF29-923AF5192108}"/>
    <dgm:cxn modelId="{3C30360F-12ED-4036-91BE-9AAB37439A24}" type="presOf" srcId="{55C0B14E-AEA6-48D3-A387-ED4A3A3BF840}" destId="{57ED9546-8ECC-4805-8EBA-812BDD0B1BA0}" srcOrd="0" destOrd="0" presId="urn:microsoft.com/office/officeart/2008/layout/LinedList"/>
    <dgm:cxn modelId="{B406381A-EDB5-4973-9C91-22D4DAEA92C7}" type="presOf" srcId="{349299C9-846E-4827-813A-349CCCE20782}" destId="{BA558E04-033B-484E-B749-CC04D239D6D1}" srcOrd="0" destOrd="0" presId="urn:microsoft.com/office/officeart/2008/layout/LinedList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BA24FC53-9F51-41F0-BD8C-99AC1A637F09}" type="presOf" srcId="{A3BCCCAF-D71A-4E43-9E48-59A2653A83B2}" destId="{F7248774-21AA-4C18-9354-5885067AE83D}" srcOrd="0" destOrd="0" presId="urn:microsoft.com/office/officeart/2008/layout/LinedList"/>
    <dgm:cxn modelId="{0B5FDC7F-33E5-4575-8EA0-83687F942B78}" type="presOf" srcId="{4AB294CA-5639-4318-9E1E-2ABE8C0449FF}" destId="{359873D2-5499-4846-89C0-56DADB2C6F2E}" srcOrd="0" destOrd="0" presId="urn:microsoft.com/office/officeart/2008/layout/LinedList"/>
    <dgm:cxn modelId="{D86724A1-5806-4814-A272-33136DDCE7BC}" srcId="{AACEAFD5-63CF-4AFC-B46F-BE086C5D447C}" destId="{4AB294CA-5639-4318-9E1E-2ABE8C0449FF}" srcOrd="1" destOrd="0" parTransId="{4EB5799A-A85D-4C71-B783-71E66F0CE7A0}" sibTransId="{F8107704-4FD6-48CE-B232-A83470B879A8}"/>
    <dgm:cxn modelId="{9D280DB8-1939-4C6A-878E-EE1AD98CD8C3}" type="presOf" srcId="{D07AD3FD-84FF-467E-9693-752776549C61}" destId="{B832CE48-6EB6-4B63-A8F1-798D96B56D2B}" srcOrd="0" destOrd="0" presId="urn:microsoft.com/office/officeart/2008/layout/LinedList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E81B57E0-DCE6-42EC-A393-69D1F8CD9742}" type="presOf" srcId="{AACEAFD5-63CF-4AFC-B46F-BE086C5D447C}" destId="{0BB5AE50-0863-41E0-88E6-D13EC0C49888}" srcOrd="0" destOrd="0" presId="urn:microsoft.com/office/officeart/2008/layout/LinedList"/>
    <dgm:cxn modelId="{6AD781F7-3014-431D-873D-7F7910248169}" type="presOf" srcId="{5D70EFF5-8B31-4A1F-AE44-51E4CF0013EB}" destId="{0364A886-9086-4A8D-A03C-8D3818D9A982}" srcOrd="0" destOrd="0" presId="urn:microsoft.com/office/officeart/2008/layout/LinedList"/>
    <dgm:cxn modelId="{F6539932-F79B-4BC7-A0BA-901DF04797F4}" type="presParOf" srcId="{57ED9546-8ECC-4805-8EBA-812BDD0B1BA0}" destId="{8E30C322-0F2B-4434-B634-57391FC5C2F9}" srcOrd="0" destOrd="0" presId="urn:microsoft.com/office/officeart/2008/layout/LinedList"/>
    <dgm:cxn modelId="{AC0C798E-3A82-4770-9AAB-E7C2664D1375}" type="presParOf" srcId="{57ED9546-8ECC-4805-8EBA-812BDD0B1BA0}" destId="{207D68A5-2846-4875-9F1B-F3AD997438AB}" srcOrd="1" destOrd="0" presId="urn:microsoft.com/office/officeart/2008/layout/LinedList"/>
    <dgm:cxn modelId="{7EFB2693-FBAC-4E63-A46C-B48C56EA1CAD}" type="presParOf" srcId="{207D68A5-2846-4875-9F1B-F3AD997438AB}" destId="{0BB5AE50-0863-41E0-88E6-D13EC0C49888}" srcOrd="0" destOrd="0" presId="urn:microsoft.com/office/officeart/2008/layout/LinedList"/>
    <dgm:cxn modelId="{1171E085-8BAC-4314-8370-B63ACB4455C8}" type="presParOf" srcId="{207D68A5-2846-4875-9F1B-F3AD997438AB}" destId="{26284379-F37D-4BAE-8112-F4C6E96F0D8C}" srcOrd="1" destOrd="0" presId="urn:microsoft.com/office/officeart/2008/layout/LinedList"/>
    <dgm:cxn modelId="{C3917B60-4A20-4CFD-9346-D086D9CE573C}" type="presParOf" srcId="{26284379-F37D-4BAE-8112-F4C6E96F0D8C}" destId="{C6A91AF9-BDD5-4E5F-8D94-9CBCA2ED744D}" srcOrd="0" destOrd="0" presId="urn:microsoft.com/office/officeart/2008/layout/LinedList"/>
    <dgm:cxn modelId="{CB543B87-7A67-4258-8FE8-3878B79F1024}" type="presParOf" srcId="{26284379-F37D-4BAE-8112-F4C6E96F0D8C}" destId="{3B388EB5-C7BF-4B7D-BA8C-90887DAD8293}" srcOrd="1" destOrd="0" presId="urn:microsoft.com/office/officeart/2008/layout/LinedList"/>
    <dgm:cxn modelId="{A9232E8B-3098-4FA5-AFFE-D7CC0FE9FDD6}" type="presParOf" srcId="{3B388EB5-C7BF-4B7D-BA8C-90887DAD8293}" destId="{419E0846-1BAA-4674-BF00-6889E797DBC2}" srcOrd="0" destOrd="0" presId="urn:microsoft.com/office/officeart/2008/layout/LinedList"/>
    <dgm:cxn modelId="{ED6451B0-D1D2-487B-B209-1FDBDC7D082F}" type="presParOf" srcId="{3B388EB5-C7BF-4B7D-BA8C-90887DAD8293}" destId="{BA558E04-033B-484E-B749-CC04D239D6D1}" srcOrd="1" destOrd="0" presId="urn:microsoft.com/office/officeart/2008/layout/LinedList"/>
    <dgm:cxn modelId="{C343D99F-4FB7-4585-87A7-D69E57626F7E}" type="presParOf" srcId="{3B388EB5-C7BF-4B7D-BA8C-90887DAD8293}" destId="{C012A43F-4899-4C84-A4FA-71E62BA7ACD7}" srcOrd="2" destOrd="0" presId="urn:microsoft.com/office/officeart/2008/layout/LinedList"/>
    <dgm:cxn modelId="{B7EF8126-91F8-4D29-899C-0923E2F579A6}" type="presParOf" srcId="{26284379-F37D-4BAE-8112-F4C6E96F0D8C}" destId="{4F594C92-1343-47BD-80D2-23E976ECED62}" srcOrd="2" destOrd="0" presId="urn:microsoft.com/office/officeart/2008/layout/LinedList"/>
    <dgm:cxn modelId="{11614A6A-E38A-40ED-AC52-D27D0D0CB433}" type="presParOf" srcId="{26284379-F37D-4BAE-8112-F4C6E96F0D8C}" destId="{79D23F8F-463D-42B7-9CFC-B9B9601C7BC0}" srcOrd="3" destOrd="0" presId="urn:microsoft.com/office/officeart/2008/layout/LinedList"/>
    <dgm:cxn modelId="{11A18974-DD28-495A-8D45-36CA98BD997D}" type="presParOf" srcId="{26284379-F37D-4BAE-8112-F4C6E96F0D8C}" destId="{3DA11D88-CC6E-47D0-9227-434AE9410D76}" srcOrd="4" destOrd="0" presId="urn:microsoft.com/office/officeart/2008/layout/LinedList"/>
    <dgm:cxn modelId="{E7FF3B28-97D8-4C98-B177-99273116EF0A}" type="presParOf" srcId="{3DA11D88-CC6E-47D0-9227-434AE9410D76}" destId="{81039C54-A4E5-48F7-AA4F-CCB627DF38FA}" srcOrd="0" destOrd="0" presId="urn:microsoft.com/office/officeart/2008/layout/LinedList"/>
    <dgm:cxn modelId="{50A9B56C-CF01-4EDA-AC18-840EE2F945F5}" type="presParOf" srcId="{3DA11D88-CC6E-47D0-9227-434AE9410D76}" destId="{359873D2-5499-4846-89C0-56DADB2C6F2E}" srcOrd="1" destOrd="0" presId="urn:microsoft.com/office/officeart/2008/layout/LinedList"/>
    <dgm:cxn modelId="{C85B3E6C-3653-4E22-BE15-F03EE145425D}" type="presParOf" srcId="{3DA11D88-CC6E-47D0-9227-434AE9410D76}" destId="{FC43DE69-63EC-488F-83D5-EF99E74FD724}" srcOrd="2" destOrd="0" presId="urn:microsoft.com/office/officeart/2008/layout/LinedList"/>
    <dgm:cxn modelId="{3AAEF339-2BB6-47E8-AC31-A965E3A14462}" type="presParOf" srcId="{26284379-F37D-4BAE-8112-F4C6E96F0D8C}" destId="{7515BB52-6FE9-4E67-A34B-706440E8C778}" srcOrd="5" destOrd="0" presId="urn:microsoft.com/office/officeart/2008/layout/LinedList"/>
    <dgm:cxn modelId="{740917CD-69BD-43D6-97F6-4FD1B2408BB4}" type="presParOf" srcId="{26284379-F37D-4BAE-8112-F4C6E96F0D8C}" destId="{8AB806F9-970E-4E65-93C7-1466D4ADAC0D}" srcOrd="6" destOrd="0" presId="urn:microsoft.com/office/officeart/2008/layout/LinedList"/>
    <dgm:cxn modelId="{35AFD9A4-F7BC-45E5-8214-60209E02AC86}" type="presParOf" srcId="{57ED9546-8ECC-4805-8EBA-812BDD0B1BA0}" destId="{3019C555-6F8C-453E-A2F4-D5C5C4C98E38}" srcOrd="2" destOrd="0" presId="urn:microsoft.com/office/officeart/2008/layout/LinedList"/>
    <dgm:cxn modelId="{45D13092-CEEB-48E7-ACB6-50A0ED98E2AC}" type="presParOf" srcId="{57ED9546-8ECC-4805-8EBA-812BDD0B1BA0}" destId="{C02F23A1-D0AF-45BB-AE2D-B957E12A872A}" srcOrd="3" destOrd="0" presId="urn:microsoft.com/office/officeart/2008/layout/LinedList"/>
    <dgm:cxn modelId="{893B0CD4-9435-4074-BF5E-D2CF5865169A}" type="presParOf" srcId="{C02F23A1-D0AF-45BB-AE2D-B957E12A872A}" destId="{B832CE48-6EB6-4B63-A8F1-798D96B56D2B}" srcOrd="0" destOrd="0" presId="urn:microsoft.com/office/officeart/2008/layout/LinedList"/>
    <dgm:cxn modelId="{6AA0DE43-06DA-4675-9AF4-633FB05403BC}" type="presParOf" srcId="{C02F23A1-D0AF-45BB-AE2D-B957E12A872A}" destId="{51B0DD4A-B468-48DA-B17D-FBB7E997A0D9}" srcOrd="1" destOrd="0" presId="urn:microsoft.com/office/officeart/2008/layout/LinedList"/>
    <dgm:cxn modelId="{4F2CD3F3-7595-40D7-9E74-25B2281E6EDA}" type="presParOf" srcId="{51B0DD4A-B468-48DA-B17D-FBB7E997A0D9}" destId="{9C419093-773F-4F2A-827B-8858113D26CD}" srcOrd="0" destOrd="0" presId="urn:microsoft.com/office/officeart/2008/layout/LinedList"/>
    <dgm:cxn modelId="{7F60083F-54D0-42E7-A205-AC04557DBC8B}" type="presParOf" srcId="{51B0DD4A-B468-48DA-B17D-FBB7E997A0D9}" destId="{772E7716-2E2B-4263-94AB-00BA4A940FC4}" srcOrd="1" destOrd="0" presId="urn:microsoft.com/office/officeart/2008/layout/LinedList"/>
    <dgm:cxn modelId="{043DEBBE-B8DF-4F36-AB95-18C43C4CAD03}" type="presParOf" srcId="{772E7716-2E2B-4263-94AB-00BA4A940FC4}" destId="{31C44C50-3655-4BCA-9F63-B44C397159A7}" srcOrd="0" destOrd="0" presId="urn:microsoft.com/office/officeart/2008/layout/LinedList"/>
    <dgm:cxn modelId="{67876302-A52F-4643-965D-D48BEB19D021}" type="presParOf" srcId="{772E7716-2E2B-4263-94AB-00BA4A940FC4}" destId="{0364A886-9086-4A8D-A03C-8D3818D9A982}" srcOrd="1" destOrd="0" presId="urn:microsoft.com/office/officeart/2008/layout/LinedList"/>
    <dgm:cxn modelId="{67DDDEC2-9C89-40E5-8A67-A3AA39C10307}" type="presParOf" srcId="{772E7716-2E2B-4263-94AB-00BA4A940FC4}" destId="{B9ACF8DE-AFC2-4126-BDA2-69CD44ED9E6B}" srcOrd="2" destOrd="0" presId="urn:microsoft.com/office/officeart/2008/layout/LinedList"/>
    <dgm:cxn modelId="{1155EB02-F74C-4742-890D-9EDC7FCC08E8}" type="presParOf" srcId="{51B0DD4A-B468-48DA-B17D-FBB7E997A0D9}" destId="{96167ED4-4474-4B3D-AFE2-D067D4C975F6}" srcOrd="2" destOrd="0" presId="urn:microsoft.com/office/officeart/2008/layout/LinedList"/>
    <dgm:cxn modelId="{EFD2C77D-C6A5-4746-92D9-68E84607A8F9}" type="presParOf" srcId="{51B0DD4A-B468-48DA-B17D-FBB7E997A0D9}" destId="{183E734B-8F8E-4903-AAF8-4F05E1ABFA23}" srcOrd="3" destOrd="0" presId="urn:microsoft.com/office/officeart/2008/layout/LinedList"/>
    <dgm:cxn modelId="{DD5D34B8-1149-475A-87D1-29B39DF6EAF7}" type="presParOf" srcId="{51B0DD4A-B468-48DA-B17D-FBB7E997A0D9}" destId="{FC3344C5-84E1-45AE-8D68-175F789D7B2C}" srcOrd="4" destOrd="0" presId="urn:microsoft.com/office/officeart/2008/layout/LinedList"/>
    <dgm:cxn modelId="{FDDE7CF0-4636-431C-8F03-3AFE0273C485}" type="presParOf" srcId="{FC3344C5-84E1-45AE-8D68-175F789D7B2C}" destId="{DAD678BC-3D54-43C8-B7C6-B28785D6B340}" srcOrd="0" destOrd="0" presId="urn:microsoft.com/office/officeart/2008/layout/LinedList"/>
    <dgm:cxn modelId="{39E01473-C5E7-4E61-9AB2-E7E082A5282D}" type="presParOf" srcId="{FC3344C5-84E1-45AE-8D68-175F789D7B2C}" destId="{F7248774-21AA-4C18-9354-5885067AE83D}" srcOrd="1" destOrd="0" presId="urn:microsoft.com/office/officeart/2008/layout/LinedList"/>
    <dgm:cxn modelId="{5C9122B1-4BA2-4442-BA16-FBED68FC3CC1}" type="presParOf" srcId="{FC3344C5-84E1-45AE-8D68-175F789D7B2C}" destId="{0BAF0F51-E4D1-4860-B4CD-AC1B0BFCAEC7}" srcOrd="2" destOrd="0" presId="urn:microsoft.com/office/officeart/2008/layout/LinedList"/>
    <dgm:cxn modelId="{82F7DA0E-8EC6-4B36-9014-FE7550FE038F}" type="presParOf" srcId="{51B0DD4A-B468-48DA-B17D-FBB7E997A0D9}" destId="{D5F847FC-0979-4C37-8D32-7BE361979AEB}" srcOrd="5" destOrd="0" presId="urn:microsoft.com/office/officeart/2008/layout/LinedList"/>
    <dgm:cxn modelId="{BB59BBB2-86F1-44CB-9DBD-4E370CAC01AF}" type="presParOf" srcId="{51B0DD4A-B468-48DA-B17D-FBB7E997A0D9}" destId="{C16E9A99-68E3-4419-9267-F334B2D5867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rtl="0">
            <a:defRPr b="1" spc="20">
              <a:latin typeface="+mj-lt"/>
            </a:defRPr>
          </a:pPr>
          <a:r>
            <a:rPr lang="en-GB" noProof="0"/>
            <a:t>Suwayda</a:t>
          </a:r>
          <a:r>
            <a:rPr lang="en-GB" noProof="0">
              <a:latin typeface="Calibri Light" panose="020F0302020204030204"/>
            </a:rPr>
            <a:t> </a:t>
          </a:r>
          <a:r>
            <a:rPr lang="en-GB" noProof="0" err="1">
              <a:latin typeface="Calibri Light" panose="020F0302020204030204"/>
            </a:rPr>
            <a:t>Dirie</a:t>
          </a:r>
          <a:endParaRPr lang="en-GB" noProof="0"/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/>
        </a:p>
      </dgm:t>
    </dgm:pt>
    <dgm:pt modelId="{1E293C9C-50F7-4DF0-A45F-EF6AA41E15B2}">
      <dgm:prSet/>
      <dgm:spPr/>
      <dgm:t>
        <a:bodyPr rtlCol="0"/>
        <a:lstStyle/>
        <a:p>
          <a:pPr>
            <a:defRPr b="1" spc="20">
              <a:latin typeface="+mj-lt"/>
            </a:defRPr>
          </a:pPr>
          <a:r>
            <a:rPr lang="en-GB" noProof="0"/>
            <a:t>Jamie Love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/>
        </a:p>
      </dgm:t>
    </dgm:pt>
    <dgm:pt modelId="{DA3F2F2F-B5A8-4CFD-ABCE-1BC48CD913AF}">
      <dgm:prSet/>
      <dgm:spPr/>
      <dgm:t>
        <a:bodyPr rtlCol="0"/>
        <a:lstStyle/>
        <a:p>
          <a:pPr>
            <a:defRPr b="1" spc="20">
              <a:latin typeface="+mj-lt"/>
            </a:defRPr>
          </a:pPr>
          <a:r>
            <a:rPr lang="en-GB" noProof="0"/>
            <a:t>Daniela Saraiva</a:t>
          </a: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/>
        </a:p>
      </dgm:t>
    </dgm:pt>
    <dgm:pt modelId="{B2F9B3BC-1849-4A4A-BBE4-752B9B492C76}">
      <dgm:prSet/>
      <dgm:spPr/>
      <dgm:t>
        <a:bodyPr rtlCol="0"/>
        <a:lstStyle/>
        <a:p>
          <a:pPr>
            <a:defRPr b="1" spc="20">
              <a:latin typeface="+mj-lt"/>
            </a:defRPr>
          </a:pPr>
          <a:r>
            <a:rPr lang="en-GB" noProof="0" err="1"/>
            <a:t>Naadia</a:t>
          </a:r>
          <a:r>
            <a:rPr lang="en-GB" noProof="0"/>
            <a:t> Ajmal</a:t>
          </a: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/>
        </a:p>
      </dgm:t>
    </dgm:pt>
    <dgm:pt modelId="{C2A8A13B-49A6-4D82-8C8C-38801748366F}" type="pres">
      <dgm:prSet presAssocID="{5C72703F-EB58-4B0C-8B2A-EDF2A51B2C6C}" presName="vert0" presStyleCnt="0">
        <dgm:presLayoutVars>
          <dgm:dir/>
          <dgm:animOne val="branch"/>
          <dgm:animLvl val="lvl"/>
        </dgm:presLayoutVars>
      </dgm:prSet>
      <dgm:spPr/>
    </dgm:pt>
    <dgm:pt modelId="{D8EEA289-101D-486D-A5FB-1357193AA944}" type="pres">
      <dgm:prSet presAssocID="{23CA95F9-8BCF-40C1-B842-BCFFD43632F6}" presName="thickLine" presStyleLbl="alignNode1" presStyleIdx="0" presStyleCnt="4"/>
      <dgm:spPr/>
    </dgm:pt>
    <dgm:pt modelId="{F78C5E57-EE88-4C09-9B1E-A7EE82B7D9C2}" type="pres">
      <dgm:prSet presAssocID="{23CA95F9-8BCF-40C1-B842-BCFFD43632F6}" presName="horz1" presStyleCnt="0"/>
      <dgm:spPr/>
    </dgm:pt>
    <dgm:pt modelId="{9437BE7B-C1BA-40A6-817E-CFA913C7AC80}" type="pres">
      <dgm:prSet presAssocID="{23CA95F9-8BCF-40C1-B842-BCFFD43632F6}" presName="tx1" presStyleLbl="revTx" presStyleIdx="0" presStyleCnt="4"/>
      <dgm:spPr/>
    </dgm:pt>
    <dgm:pt modelId="{30533A6C-5320-4001-859C-B1DC457843D1}" type="pres">
      <dgm:prSet presAssocID="{23CA95F9-8BCF-40C1-B842-BCFFD43632F6}" presName="vert1" presStyleCnt="0"/>
      <dgm:spPr/>
    </dgm:pt>
    <dgm:pt modelId="{2DE63AAF-02BC-4A29-95AB-5B8CAA19FBAF}" type="pres">
      <dgm:prSet presAssocID="{1E293C9C-50F7-4DF0-A45F-EF6AA41E15B2}" presName="thickLine" presStyleLbl="alignNode1" presStyleIdx="1" presStyleCnt="4"/>
      <dgm:spPr/>
    </dgm:pt>
    <dgm:pt modelId="{AEE98DC7-3BD7-478D-98F4-85811C44104C}" type="pres">
      <dgm:prSet presAssocID="{1E293C9C-50F7-4DF0-A45F-EF6AA41E15B2}" presName="horz1" presStyleCnt="0"/>
      <dgm:spPr/>
    </dgm:pt>
    <dgm:pt modelId="{F7FE6D7C-44ED-4183-AFC0-2DDEE48D8436}" type="pres">
      <dgm:prSet presAssocID="{1E293C9C-50F7-4DF0-A45F-EF6AA41E15B2}" presName="tx1" presStyleLbl="revTx" presStyleIdx="1" presStyleCnt="4"/>
      <dgm:spPr/>
    </dgm:pt>
    <dgm:pt modelId="{993EAF87-C490-4C41-9486-4AA178E9296A}" type="pres">
      <dgm:prSet presAssocID="{1E293C9C-50F7-4DF0-A45F-EF6AA41E15B2}" presName="vert1" presStyleCnt="0"/>
      <dgm:spPr/>
    </dgm:pt>
    <dgm:pt modelId="{5EA40401-2B7E-463D-8BCC-F06ED660C5CC}" type="pres">
      <dgm:prSet presAssocID="{DA3F2F2F-B5A8-4CFD-ABCE-1BC48CD913AF}" presName="thickLine" presStyleLbl="alignNode1" presStyleIdx="2" presStyleCnt="4"/>
      <dgm:spPr/>
    </dgm:pt>
    <dgm:pt modelId="{3950CD5A-2988-4459-97DD-CE49A4C88CAF}" type="pres">
      <dgm:prSet presAssocID="{DA3F2F2F-B5A8-4CFD-ABCE-1BC48CD913AF}" presName="horz1" presStyleCnt="0"/>
      <dgm:spPr/>
    </dgm:pt>
    <dgm:pt modelId="{57471A6E-96EC-47B1-9EC4-E49498461EF8}" type="pres">
      <dgm:prSet presAssocID="{DA3F2F2F-B5A8-4CFD-ABCE-1BC48CD913AF}" presName="tx1" presStyleLbl="revTx" presStyleIdx="2" presStyleCnt="4"/>
      <dgm:spPr/>
    </dgm:pt>
    <dgm:pt modelId="{8464CC49-66BA-40BC-AF29-E7BB31E9248C}" type="pres">
      <dgm:prSet presAssocID="{DA3F2F2F-B5A8-4CFD-ABCE-1BC48CD913AF}" presName="vert1" presStyleCnt="0"/>
      <dgm:spPr/>
    </dgm:pt>
    <dgm:pt modelId="{E750F2C9-2D70-4645-B927-6215EFE0CF93}" type="pres">
      <dgm:prSet presAssocID="{B2F9B3BC-1849-4A4A-BBE4-752B9B492C76}" presName="thickLine" presStyleLbl="alignNode1" presStyleIdx="3" presStyleCnt="4"/>
      <dgm:spPr/>
    </dgm:pt>
    <dgm:pt modelId="{10564362-B529-4483-829E-A148FFED7B21}" type="pres">
      <dgm:prSet presAssocID="{B2F9B3BC-1849-4A4A-BBE4-752B9B492C76}" presName="horz1" presStyleCnt="0"/>
      <dgm:spPr/>
    </dgm:pt>
    <dgm:pt modelId="{1DF49184-3A72-498A-9D29-CDBA4FBD04EF}" type="pres">
      <dgm:prSet presAssocID="{B2F9B3BC-1849-4A4A-BBE4-752B9B492C76}" presName="tx1" presStyleLbl="revTx" presStyleIdx="3" presStyleCnt="4"/>
      <dgm:spPr/>
    </dgm:pt>
    <dgm:pt modelId="{85CB8BCD-DC2D-4B33-9555-E3D1DBF4631D}" type="pres">
      <dgm:prSet presAssocID="{B2F9B3BC-1849-4A4A-BBE4-752B9B492C76}" presName="vert1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9C5AC61B-4F34-4BA6-942E-6655D5FF8F95}" type="presOf" srcId="{23CA95F9-8BCF-40C1-B842-BCFFD43632F6}" destId="{9437BE7B-C1BA-40A6-817E-CFA913C7AC80}" srcOrd="0" destOrd="0" presId="urn:microsoft.com/office/officeart/2008/layout/LinedList"/>
    <dgm:cxn modelId="{ED835D79-6066-445F-AD06-84449BD84273}" type="presOf" srcId="{DA3F2F2F-B5A8-4CFD-ABCE-1BC48CD913AF}" destId="{57471A6E-96EC-47B1-9EC4-E49498461EF8}" srcOrd="0" destOrd="0" presId="urn:microsoft.com/office/officeart/2008/layout/LinedList"/>
    <dgm:cxn modelId="{53E2B78A-C09C-44DA-8A7C-9011455CAB29}" type="presOf" srcId="{B2F9B3BC-1849-4A4A-BBE4-752B9B492C76}" destId="{1DF49184-3A72-498A-9D29-CDBA4FBD04EF}" srcOrd="0" destOrd="0" presId="urn:microsoft.com/office/officeart/2008/layout/LinedList"/>
    <dgm:cxn modelId="{1E675F90-A2B4-4814-9E8F-279A9B3BAFF6}" type="presOf" srcId="{1E293C9C-50F7-4DF0-A45F-EF6AA41E15B2}" destId="{F7FE6D7C-44ED-4183-AFC0-2DDEE48D8436}" srcOrd="0" destOrd="0" presId="urn:microsoft.com/office/officeart/2008/layout/LinedList"/>
    <dgm:cxn modelId="{577578A0-B544-4AC5-900D-1AABCDB33474}" type="presOf" srcId="{5C72703F-EB58-4B0C-8B2A-EDF2A51B2C6C}" destId="{C2A8A13B-49A6-4D82-8C8C-38801748366F}" srcOrd="0" destOrd="0" presId="urn:microsoft.com/office/officeart/2008/layout/Lined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7230585A-F7B1-4A90-8330-F582F24610DB}" type="presParOf" srcId="{C2A8A13B-49A6-4D82-8C8C-38801748366F}" destId="{D8EEA289-101D-486D-A5FB-1357193AA944}" srcOrd="0" destOrd="0" presId="urn:microsoft.com/office/officeart/2008/layout/LinedList"/>
    <dgm:cxn modelId="{06B1E75B-E963-4C2E-9E44-CA66EC3D7053}" type="presParOf" srcId="{C2A8A13B-49A6-4D82-8C8C-38801748366F}" destId="{F78C5E57-EE88-4C09-9B1E-A7EE82B7D9C2}" srcOrd="1" destOrd="0" presId="urn:microsoft.com/office/officeart/2008/layout/LinedList"/>
    <dgm:cxn modelId="{6611CF2F-3399-46C5-A184-45550CDAEED1}" type="presParOf" srcId="{F78C5E57-EE88-4C09-9B1E-A7EE82B7D9C2}" destId="{9437BE7B-C1BA-40A6-817E-CFA913C7AC80}" srcOrd="0" destOrd="0" presId="urn:microsoft.com/office/officeart/2008/layout/LinedList"/>
    <dgm:cxn modelId="{080EC1B5-46A1-434E-8F94-7E5E7DE79CB9}" type="presParOf" srcId="{F78C5E57-EE88-4C09-9B1E-A7EE82B7D9C2}" destId="{30533A6C-5320-4001-859C-B1DC457843D1}" srcOrd="1" destOrd="0" presId="urn:microsoft.com/office/officeart/2008/layout/LinedList"/>
    <dgm:cxn modelId="{7362E214-F8D3-4F63-89A4-D8E41CA69C21}" type="presParOf" srcId="{C2A8A13B-49A6-4D82-8C8C-38801748366F}" destId="{2DE63AAF-02BC-4A29-95AB-5B8CAA19FBAF}" srcOrd="2" destOrd="0" presId="urn:microsoft.com/office/officeart/2008/layout/LinedList"/>
    <dgm:cxn modelId="{45015F81-3DF8-4C3F-8B04-02880C40003C}" type="presParOf" srcId="{C2A8A13B-49A6-4D82-8C8C-38801748366F}" destId="{AEE98DC7-3BD7-478D-98F4-85811C44104C}" srcOrd="3" destOrd="0" presId="urn:microsoft.com/office/officeart/2008/layout/LinedList"/>
    <dgm:cxn modelId="{DF73FB26-0364-495C-AF80-01CD65074F87}" type="presParOf" srcId="{AEE98DC7-3BD7-478D-98F4-85811C44104C}" destId="{F7FE6D7C-44ED-4183-AFC0-2DDEE48D8436}" srcOrd="0" destOrd="0" presId="urn:microsoft.com/office/officeart/2008/layout/LinedList"/>
    <dgm:cxn modelId="{287981F1-7A3D-4C56-A3EE-DAA5DCC5B1FE}" type="presParOf" srcId="{AEE98DC7-3BD7-478D-98F4-85811C44104C}" destId="{993EAF87-C490-4C41-9486-4AA178E9296A}" srcOrd="1" destOrd="0" presId="urn:microsoft.com/office/officeart/2008/layout/LinedList"/>
    <dgm:cxn modelId="{E1F74EA0-9E53-425D-9A99-F0767632B897}" type="presParOf" srcId="{C2A8A13B-49A6-4D82-8C8C-38801748366F}" destId="{5EA40401-2B7E-463D-8BCC-F06ED660C5CC}" srcOrd="4" destOrd="0" presId="urn:microsoft.com/office/officeart/2008/layout/LinedList"/>
    <dgm:cxn modelId="{BC4A065E-A53E-4888-9324-66FDA4DB8C8D}" type="presParOf" srcId="{C2A8A13B-49A6-4D82-8C8C-38801748366F}" destId="{3950CD5A-2988-4459-97DD-CE49A4C88CAF}" srcOrd="5" destOrd="0" presId="urn:microsoft.com/office/officeart/2008/layout/LinedList"/>
    <dgm:cxn modelId="{694BDE45-324B-4C93-9A94-DC7950CC8E82}" type="presParOf" srcId="{3950CD5A-2988-4459-97DD-CE49A4C88CAF}" destId="{57471A6E-96EC-47B1-9EC4-E49498461EF8}" srcOrd="0" destOrd="0" presId="urn:microsoft.com/office/officeart/2008/layout/LinedList"/>
    <dgm:cxn modelId="{1F8044D8-AC51-4AFD-8221-AEF7C40B03EA}" type="presParOf" srcId="{3950CD5A-2988-4459-97DD-CE49A4C88CAF}" destId="{8464CC49-66BA-40BC-AF29-E7BB31E9248C}" srcOrd="1" destOrd="0" presId="urn:microsoft.com/office/officeart/2008/layout/LinedList"/>
    <dgm:cxn modelId="{F846A575-B409-4220-A70A-318D6295D280}" type="presParOf" srcId="{C2A8A13B-49A6-4D82-8C8C-38801748366F}" destId="{E750F2C9-2D70-4645-B927-6215EFE0CF93}" srcOrd="6" destOrd="0" presId="urn:microsoft.com/office/officeart/2008/layout/LinedList"/>
    <dgm:cxn modelId="{65B89180-2B26-4257-838F-366DDEB8C86D}" type="presParOf" srcId="{C2A8A13B-49A6-4D82-8C8C-38801748366F}" destId="{10564362-B529-4483-829E-A148FFED7B21}" srcOrd="7" destOrd="0" presId="urn:microsoft.com/office/officeart/2008/layout/LinedList"/>
    <dgm:cxn modelId="{061E288F-42F3-4A5F-9480-A411CA4D2877}" type="presParOf" srcId="{10564362-B529-4483-829E-A148FFED7B21}" destId="{1DF49184-3A72-498A-9D29-CDBA4FBD04EF}" srcOrd="0" destOrd="0" presId="urn:microsoft.com/office/officeart/2008/layout/LinedList"/>
    <dgm:cxn modelId="{956F9BD4-8268-43FB-BCA6-11733F85AD01}" type="presParOf" srcId="{10564362-B529-4483-829E-A148FFED7B21}" destId="{85CB8BCD-DC2D-4B33-9555-E3D1DBF463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0C322-0F2B-4434-B634-57391FC5C2F9}">
      <dsp:nvSpPr>
        <dsp:cNvPr id="0" name=""/>
        <dsp:cNvSpPr/>
      </dsp:nvSpPr>
      <dsp:spPr>
        <a:xfrm>
          <a:off x="0" y="0"/>
          <a:ext cx="534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5AE50-0863-41E0-88E6-D13EC0C49888}">
      <dsp:nvSpPr>
        <dsp:cNvPr id="0" name=""/>
        <dsp:cNvSpPr/>
      </dsp:nvSpPr>
      <dsp:spPr>
        <a:xfrm>
          <a:off x="0" y="0"/>
          <a:ext cx="1069633" cy="2718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/>
            <a:t>Questions</a:t>
          </a:r>
        </a:p>
      </dsp:txBody>
      <dsp:txXfrm>
        <a:off x="0" y="0"/>
        <a:ext cx="1069633" cy="2718696"/>
      </dsp:txXfrm>
    </dsp:sp>
    <dsp:sp modelId="{BA558E04-033B-484E-B749-CC04D239D6D1}">
      <dsp:nvSpPr>
        <dsp:cNvPr id="0" name=""/>
        <dsp:cNvSpPr/>
      </dsp:nvSpPr>
      <dsp:spPr>
        <a:xfrm>
          <a:off x="1149856" y="63188"/>
          <a:ext cx="4198311" cy="1263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How much is  the total sale per country? 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Using a view that joins the relevant tables and show the total sales.</a:t>
          </a:r>
        </a:p>
      </dsp:txBody>
      <dsp:txXfrm>
        <a:off x="1149856" y="63188"/>
        <a:ext cx="4198311" cy="1263769"/>
      </dsp:txXfrm>
    </dsp:sp>
    <dsp:sp modelId="{4F594C92-1343-47BD-80D2-23E976ECED62}">
      <dsp:nvSpPr>
        <dsp:cNvPr id="0" name=""/>
        <dsp:cNvSpPr/>
      </dsp:nvSpPr>
      <dsp:spPr>
        <a:xfrm>
          <a:off x="1069633" y="1326957"/>
          <a:ext cx="42785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873D2-5499-4846-89C0-56DADB2C6F2E}">
      <dsp:nvSpPr>
        <dsp:cNvPr id="0" name=""/>
        <dsp:cNvSpPr/>
      </dsp:nvSpPr>
      <dsp:spPr>
        <a:xfrm>
          <a:off x="1149856" y="1390145"/>
          <a:ext cx="4198311" cy="1263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rtlCol="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noProof="0"/>
            <a:t>Who are the customers that belong to the country that sold the most?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noProof="0"/>
            <a:t>Using query to list the customers linked to a subquery that uses the view (above) to find the list of customers from the country which sold the most.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 noProof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 noProof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 noProof="0"/>
        </a:p>
      </dsp:txBody>
      <dsp:txXfrm>
        <a:off x="1149856" y="1390145"/>
        <a:ext cx="4198311" cy="1263769"/>
      </dsp:txXfrm>
    </dsp:sp>
    <dsp:sp modelId="{7515BB52-6FE9-4E67-A34B-706440E8C778}">
      <dsp:nvSpPr>
        <dsp:cNvPr id="0" name=""/>
        <dsp:cNvSpPr/>
      </dsp:nvSpPr>
      <dsp:spPr>
        <a:xfrm>
          <a:off x="1069633" y="2653915"/>
          <a:ext cx="42785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9C555-6F8C-453E-A2F4-D5C5C4C98E38}">
      <dsp:nvSpPr>
        <dsp:cNvPr id="0" name=""/>
        <dsp:cNvSpPr/>
      </dsp:nvSpPr>
      <dsp:spPr>
        <a:xfrm>
          <a:off x="0" y="2718696"/>
          <a:ext cx="5348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2CE48-6EB6-4B63-A8F1-798D96B56D2B}">
      <dsp:nvSpPr>
        <dsp:cNvPr id="0" name=""/>
        <dsp:cNvSpPr/>
      </dsp:nvSpPr>
      <dsp:spPr>
        <a:xfrm>
          <a:off x="0" y="2718696"/>
          <a:ext cx="1069633" cy="2718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/>
            <a:t>Requirements</a:t>
          </a:r>
        </a:p>
      </dsp:txBody>
      <dsp:txXfrm>
        <a:off x="0" y="2718696"/>
        <a:ext cx="1069633" cy="2718696"/>
      </dsp:txXfrm>
    </dsp:sp>
    <dsp:sp modelId="{F7248774-21AA-4C18-9354-5885067AE83D}">
      <dsp:nvSpPr>
        <dsp:cNvPr id="0" name=""/>
        <dsp:cNvSpPr/>
      </dsp:nvSpPr>
      <dsp:spPr>
        <a:xfrm>
          <a:off x="1149856" y="2781884"/>
          <a:ext cx="4198311" cy="1263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rtlCol="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Using any type of the joins create a view that combines multiple tables in a logical way.</a:t>
          </a:r>
          <a:endParaRPr lang="en-GB" sz="1000" kern="1200" noProof="0"/>
        </a:p>
      </dsp:txBody>
      <dsp:txXfrm>
        <a:off x="1149856" y="2781884"/>
        <a:ext cx="4198311" cy="1263769"/>
      </dsp:txXfrm>
    </dsp:sp>
    <dsp:sp modelId="{D5F847FC-0979-4C37-8D32-7BE361979AEB}">
      <dsp:nvSpPr>
        <dsp:cNvPr id="0" name=""/>
        <dsp:cNvSpPr/>
      </dsp:nvSpPr>
      <dsp:spPr>
        <a:xfrm>
          <a:off x="1069633" y="4045654"/>
          <a:ext cx="42785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F9C52-108E-4AD4-A438-9E7E067398EB}">
      <dsp:nvSpPr>
        <dsp:cNvPr id="0" name=""/>
        <dsp:cNvSpPr/>
      </dsp:nvSpPr>
      <dsp:spPr>
        <a:xfrm>
          <a:off x="1149856" y="4108842"/>
          <a:ext cx="4198311" cy="1263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Prepare an example query with a subquery to demonstrate how to extract data from your DB for analysis</a:t>
          </a:r>
          <a:endParaRPr lang="en-GB" sz="1000" kern="1200" noProof="0"/>
        </a:p>
      </dsp:txBody>
      <dsp:txXfrm>
        <a:off x="1149856" y="4108842"/>
        <a:ext cx="4198311" cy="1263769"/>
      </dsp:txXfrm>
    </dsp:sp>
    <dsp:sp modelId="{B6F8845B-9D89-46A0-BD16-882920DB33CA}">
      <dsp:nvSpPr>
        <dsp:cNvPr id="0" name=""/>
        <dsp:cNvSpPr/>
      </dsp:nvSpPr>
      <dsp:spPr>
        <a:xfrm>
          <a:off x="1069633" y="5372611"/>
          <a:ext cx="42785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0C322-0F2B-4434-B634-57391FC5C2F9}">
      <dsp:nvSpPr>
        <dsp:cNvPr id="0" name=""/>
        <dsp:cNvSpPr/>
      </dsp:nvSpPr>
      <dsp:spPr>
        <a:xfrm>
          <a:off x="0" y="0"/>
          <a:ext cx="48371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B5AE50-0863-41E0-88E6-D13EC0C49888}">
      <dsp:nvSpPr>
        <dsp:cNvPr id="0" name=""/>
        <dsp:cNvSpPr/>
      </dsp:nvSpPr>
      <dsp:spPr>
        <a:xfrm>
          <a:off x="0" y="0"/>
          <a:ext cx="967436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/>
            <a:t>Questions</a:t>
          </a:r>
        </a:p>
      </dsp:txBody>
      <dsp:txXfrm>
        <a:off x="0" y="0"/>
        <a:ext cx="967436" cy="1236133"/>
      </dsp:txXfrm>
    </dsp:sp>
    <dsp:sp modelId="{961AC219-0447-4AB5-9DC3-1F123E9A449B}">
      <dsp:nvSpPr>
        <dsp:cNvPr id="0" name=""/>
        <dsp:cNvSpPr/>
      </dsp:nvSpPr>
      <dsp:spPr>
        <a:xfrm>
          <a:off x="1039993" y="28730"/>
          <a:ext cx="3797186" cy="574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>
              <a:latin typeface="Calibri Light" panose="020F0302020204030204"/>
            </a:rPr>
            <a:t>What is the total order amount? </a:t>
          </a:r>
        </a:p>
      </dsp:txBody>
      <dsp:txXfrm>
        <a:off x="1039993" y="28730"/>
        <a:ext cx="3797186" cy="574608"/>
      </dsp:txXfrm>
    </dsp:sp>
    <dsp:sp modelId="{22FE84D5-BDA2-4401-A7A0-CE1DB6D80E18}">
      <dsp:nvSpPr>
        <dsp:cNvPr id="0" name=""/>
        <dsp:cNvSpPr/>
      </dsp:nvSpPr>
      <dsp:spPr>
        <a:xfrm>
          <a:off x="967436" y="603339"/>
          <a:ext cx="38697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10E41D-9572-4176-8700-2186475F660B}">
      <dsp:nvSpPr>
        <dsp:cNvPr id="0" name=""/>
        <dsp:cNvSpPr/>
      </dsp:nvSpPr>
      <dsp:spPr>
        <a:xfrm>
          <a:off x="1039993" y="632069"/>
          <a:ext cx="3797186" cy="574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>
              <a:latin typeface="Calibri Light" panose="020F0302020204030204"/>
            </a:rPr>
            <a:t>How to update the stock quantity?</a:t>
          </a:r>
        </a:p>
      </dsp:txBody>
      <dsp:txXfrm>
        <a:off x="1039993" y="632069"/>
        <a:ext cx="3797186" cy="574608"/>
      </dsp:txXfrm>
    </dsp:sp>
    <dsp:sp modelId="{EEC1EC04-052E-4AF9-BE4C-7E8ECEC60504}">
      <dsp:nvSpPr>
        <dsp:cNvPr id="0" name=""/>
        <dsp:cNvSpPr/>
      </dsp:nvSpPr>
      <dsp:spPr>
        <a:xfrm>
          <a:off x="967436" y="1206678"/>
          <a:ext cx="38697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19C555-6F8C-453E-A2F4-D5C5C4C98E38}">
      <dsp:nvSpPr>
        <dsp:cNvPr id="0" name=""/>
        <dsp:cNvSpPr/>
      </dsp:nvSpPr>
      <dsp:spPr>
        <a:xfrm>
          <a:off x="0" y="1236133"/>
          <a:ext cx="48371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32CE48-6EB6-4B63-A8F1-798D96B56D2B}">
      <dsp:nvSpPr>
        <dsp:cNvPr id="0" name=""/>
        <dsp:cNvSpPr/>
      </dsp:nvSpPr>
      <dsp:spPr>
        <a:xfrm>
          <a:off x="0" y="1236133"/>
          <a:ext cx="967436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/>
            <a:t>Requirements</a:t>
          </a:r>
        </a:p>
      </dsp:txBody>
      <dsp:txXfrm>
        <a:off x="0" y="1236133"/>
        <a:ext cx="967436" cy="1236133"/>
      </dsp:txXfrm>
    </dsp:sp>
    <dsp:sp modelId="{836E2870-C653-4364-AEC3-73A22FC0208F}">
      <dsp:nvSpPr>
        <dsp:cNvPr id="0" name=""/>
        <dsp:cNvSpPr/>
      </dsp:nvSpPr>
      <dsp:spPr>
        <a:xfrm>
          <a:off x="1039993" y="1264863"/>
          <a:ext cx="3797186" cy="574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1200" kern="1200">
              <a:solidFill>
                <a:schemeClr val="tx1"/>
              </a:solidFill>
              <a:latin typeface="Calibri Light" panose="020F0302020204030204"/>
            </a:rPr>
            <a:t>In</a:t>
          </a:r>
          <a:r>
            <a:rPr lang="en-GB" sz="1200" kern="1200">
              <a:solidFill>
                <a:schemeClr val="tx1"/>
              </a:solidFill>
            </a:rPr>
            <a:t> your database, create a stored function that can be applied to a query in your DB</a:t>
          </a:r>
          <a:endParaRPr lang="en-GB" sz="1200" kern="1200" noProof="0"/>
        </a:p>
      </dsp:txBody>
      <dsp:txXfrm>
        <a:off x="1039993" y="1264863"/>
        <a:ext cx="3797186" cy="574608"/>
      </dsp:txXfrm>
    </dsp:sp>
    <dsp:sp modelId="{BD06D6A5-97F4-453F-A202-421576EB6D1A}">
      <dsp:nvSpPr>
        <dsp:cNvPr id="0" name=""/>
        <dsp:cNvSpPr/>
      </dsp:nvSpPr>
      <dsp:spPr>
        <a:xfrm>
          <a:off x="967436" y="1839472"/>
          <a:ext cx="38697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FE310C-D8E1-4564-A028-8A36CD317806}">
      <dsp:nvSpPr>
        <dsp:cNvPr id="0" name=""/>
        <dsp:cNvSpPr/>
      </dsp:nvSpPr>
      <dsp:spPr>
        <a:xfrm>
          <a:off x="1039993" y="1868202"/>
          <a:ext cx="3797186" cy="574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1200" kern="1200">
              <a:solidFill>
                <a:schemeClr val="tx1"/>
              </a:solidFill>
            </a:rPr>
            <a:t>In your database, create a stored procedure and demonstrate how it runs</a:t>
          </a:r>
        </a:p>
      </dsp:txBody>
      <dsp:txXfrm>
        <a:off x="1039993" y="1868202"/>
        <a:ext cx="3797186" cy="574608"/>
      </dsp:txXfrm>
    </dsp:sp>
    <dsp:sp modelId="{231ACF7F-5BB7-4072-ADB4-FA98A1EDB0EF}">
      <dsp:nvSpPr>
        <dsp:cNvPr id="0" name=""/>
        <dsp:cNvSpPr/>
      </dsp:nvSpPr>
      <dsp:spPr>
        <a:xfrm>
          <a:off x="967436" y="2442811"/>
          <a:ext cx="38697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0C322-0F2B-4434-B634-57391FC5C2F9}">
      <dsp:nvSpPr>
        <dsp:cNvPr id="0" name=""/>
        <dsp:cNvSpPr/>
      </dsp:nvSpPr>
      <dsp:spPr>
        <a:xfrm>
          <a:off x="0" y="0"/>
          <a:ext cx="534816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B5AE50-0863-41E0-88E6-D13EC0C49888}">
      <dsp:nvSpPr>
        <dsp:cNvPr id="0" name=""/>
        <dsp:cNvSpPr/>
      </dsp:nvSpPr>
      <dsp:spPr>
        <a:xfrm>
          <a:off x="0" y="0"/>
          <a:ext cx="1069633" cy="959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rtlCol="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noProof="0"/>
            <a:t>Questions</a:t>
          </a:r>
        </a:p>
      </dsp:txBody>
      <dsp:txXfrm>
        <a:off x="0" y="0"/>
        <a:ext cx="1069633" cy="959877"/>
      </dsp:txXfrm>
    </dsp:sp>
    <dsp:sp modelId="{BA558E04-033B-484E-B749-CC04D239D6D1}">
      <dsp:nvSpPr>
        <dsp:cNvPr id="0" name=""/>
        <dsp:cNvSpPr/>
      </dsp:nvSpPr>
      <dsp:spPr>
        <a:xfrm>
          <a:off x="1149856" y="22309"/>
          <a:ext cx="4198311" cy="446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rtlCol="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cs typeface="Calibri"/>
            </a:rPr>
            <a:t>What Genre’s are our Top Performing to date?</a:t>
          </a:r>
          <a:endParaRPr lang="en-GB" sz="900" kern="1200" noProof="0"/>
        </a:p>
      </dsp:txBody>
      <dsp:txXfrm>
        <a:off x="1149856" y="22309"/>
        <a:ext cx="4198311" cy="446193"/>
      </dsp:txXfrm>
    </dsp:sp>
    <dsp:sp modelId="{4F594C92-1343-47BD-80D2-23E976ECED62}">
      <dsp:nvSpPr>
        <dsp:cNvPr id="0" name=""/>
        <dsp:cNvSpPr/>
      </dsp:nvSpPr>
      <dsp:spPr>
        <a:xfrm>
          <a:off x="1069633" y="468502"/>
          <a:ext cx="42785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9873D2-5499-4846-89C0-56DADB2C6F2E}">
      <dsp:nvSpPr>
        <dsp:cNvPr id="0" name=""/>
        <dsp:cNvSpPr/>
      </dsp:nvSpPr>
      <dsp:spPr>
        <a:xfrm>
          <a:off x="1149856" y="490812"/>
          <a:ext cx="4198311" cy="446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rtlCol="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FFFF"/>
            </a:buClr>
            <a:buFont typeface="Courier New"/>
            <a:buNone/>
          </a:pPr>
          <a:r>
            <a:rPr lang="en-US" sz="900" kern="1200">
              <a:cs typeface="Calibri"/>
            </a:rPr>
            <a:t>Out of all our Genre’s, which are underperforming where we sold less than or = to 10 QTY’s sold to date</a:t>
          </a:r>
          <a:endParaRPr lang="en-GB" sz="900" kern="1200" noProof="0"/>
        </a:p>
      </dsp:txBody>
      <dsp:txXfrm>
        <a:off x="1149856" y="490812"/>
        <a:ext cx="4198311" cy="446193"/>
      </dsp:txXfrm>
    </dsp:sp>
    <dsp:sp modelId="{7515BB52-6FE9-4E67-A34B-706440E8C778}">
      <dsp:nvSpPr>
        <dsp:cNvPr id="0" name=""/>
        <dsp:cNvSpPr/>
      </dsp:nvSpPr>
      <dsp:spPr>
        <a:xfrm>
          <a:off x="1069633" y="937005"/>
          <a:ext cx="42785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19C555-6F8C-453E-A2F4-D5C5C4C98E38}">
      <dsp:nvSpPr>
        <dsp:cNvPr id="0" name=""/>
        <dsp:cNvSpPr/>
      </dsp:nvSpPr>
      <dsp:spPr>
        <a:xfrm>
          <a:off x="0" y="959877"/>
          <a:ext cx="534816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32CE48-6EB6-4B63-A8F1-798D96B56D2B}">
      <dsp:nvSpPr>
        <dsp:cNvPr id="0" name=""/>
        <dsp:cNvSpPr/>
      </dsp:nvSpPr>
      <dsp:spPr>
        <a:xfrm>
          <a:off x="0" y="959877"/>
          <a:ext cx="1069633" cy="959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rtlCol="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noProof="0"/>
            <a:t>Requirements</a:t>
          </a:r>
        </a:p>
      </dsp:txBody>
      <dsp:txXfrm>
        <a:off x="0" y="959877"/>
        <a:ext cx="1069633" cy="959877"/>
      </dsp:txXfrm>
    </dsp:sp>
    <dsp:sp modelId="{0364A886-9086-4A8D-A03C-8D3818D9A982}">
      <dsp:nvSpPr>
        <dsp:cNvPr id="0" name=""/>
        <dsp:cNvSpPr/>
      </dsp:nvSpPr>
      <dsp:spPr>
        <a:xfrm>
          <a:off x="1149856" y="982187"/>
          <a:ext cx="4198311" cy="446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rtlCol="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900" kern="1200"/>
            <a:t>1. Create a view that uses at least 3-4 base tables; prepare and demonstrate a query that uses the view to produce a logically arranged result set for analysis.</a:t>
          </a:r>
          <a:endParaRPr lang="en-GB" sz="900" kern="1200" noProof="0"/>
        </a:p>
      </dsp:txBody>
      <dsp:txXfrm>
        <a:off x="1149856" y="982187"/>
        <a:ext cx="4198311" cy="446193"/>
      </dsp:txXfrm>
    </dsp:sp>
    <dsp:sp modelId="{96167ED4-4474-4B3D-AFE2-D067D4C975F6}">
      <dsp:nvSpPr>
        <dsp:cNvPr id="0" name=""/>
        <dsp:cNvSpPr/>
      </dsp:nvSpPr>
      <dsp:spPr>
        <a:xfrm>
          <a:off x="1069633" y="1428380"/>
          <a:ext cx="42785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7248774-21AA-4C18-9354-5885067AE83D}">
      <dsp:nvSpPr>
        <dsp:cNvPr id="0" name=""/>
        <dsp:cNvSpPr/>
      </dsp:nvSpPr>
      <dsp:spPr>
        <a:xfrm>
          <a:off x="1149856" y="1450689"/>
          <a:ext cx="4198311" cy="446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rtlCol="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900" kern="1200"/>
            <a:t>2. Prepare an example query with group by and having to demonstrate how to extract data from your DB for analysis </a:t>
          </a:r>
          <a:endParaRPr lang="en-GB" sz="900" kern="1200" noProof="0"/>
        </a:p>
      </dsp:txBody>
      <dsp:txXfrm>
        <a:off x="1149856" y="1450689"/>
        <a:ext cx="4198311" cy="446193"/>
      </dsp:txXfrm>
    </dsp:sp>
    <dsp:sp modelId="{D5F847FC-0979-4C37-8D32-7BE361979AEB}">
      <dsp:nvSpPr>
        <dsp:cNvPr id="0" name=""/>
        <dsp:cNvSpPr/>
      </dsp:nvSpPr>
      <dsp:spPr>
        <a:xfrm>
          <a:off x="1069633" y="1896882"/>
          <a:ext cx="42785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0C322-0F2B-4434-B634-57391FC5C2F9}">
      <dsp:nvSpPr>
        <dsp:cNvPr id="0" name=""/>
        <dsp:cNvSpPr/>
      </dsp:nvSpPr>
      <dsp:spPr>
        <a:xfrm>
          <a:off x="0" y="0"/>
          <a:ext cx="534816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B5AE50-0863-41E0-88E6-D13EC0C49888}">
      <dsp:nvSpPr>
        <dsp:cNvPr id="0" name=""/>
        <dsp:cNvSpPr/>
      </dsp:nvSpPr>
      <dsp:spPr>
        <a:xfrm>
          <a:off x="0" y="0"/>
          <a:ext cx="1069633" cy="138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/>
            <a:t>Questions</a:t>
          </a:r>
        </a:p>
      </dsp:txBody>
      <dsp:txXfrm>
        <a:off x="0" y="0"/>
        <a:ext cx="1069633" cy="1380066"/>
      </dsp:txXfrm>
    </dsp:sp>
    <dsp:sp modelId="{BA558E04-033B-484E-B749-CC04D239D6D1}">
      <dsp:nvSpPr>
        <dsp:cNvPr id="0" name=""/>
        <dsp:cNvSpPr/>
      </dsp:nvSpPr>
      <dsp:spPr>
        <a:xfrm>
          <a:off x="1149856" y="32075"/>
          <a:ext cx="4198311" cy="64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cs typeface="Calibri"/>
            </a:rPr>
            <a:t>What Genre’s are our Top Performing to date?</a:t>
          </a:r>
          <a:endParaRPr lang="en-GB" sz="1200" kern="1200" noProof="0"/>
        </a:p>
      </dsp:txBody>
      <dsp:txXfrm>
        <a:off x="1149856" y="32075"/>
        <a:ext cx="4198311" cy="641515"/>
      </dsp:txXfrm>
    </dsp:sp>
    <dsp:sp modelId="{4F594C92-1343-47BD-80D2-23E976ECED62}">
      <dsp:nvSpPr>
        <dsp:cNvPr id="0" name=""/>
        <dsp:cNvSpPr/>
      </dsp:nvSpPr>
      <dsp:spPr>
        <a:xfrm>
          <a:off x="1069633" y="673591"/>
          <a:ext cx="42785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9873D2-5499-4846-89C0-56DADB2C6F2E}">
      <dsp:nvSpPr>
        <dsp:cNvPr id="0" name=""/>
        <dsp:cNvSpPr/>
      </dsp:nvSpPr>
      <dsp:spPr>
        <a:xfrm>
          <a:off x="1149856" y="705666"/>
          <a:ext cx="4198311" cy="64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FFFF"/>
            </a:buClr>
            <a:buFont typeface="Courier New"/>
            <a:buNone/>
          </a:pPr>
          <a:r>
            <a:rPr lang="en-US" sz="1200" kern="1200">
              <a:cs typeface="Calibri"/>
            </a:rPr>
            <a:t>Out of all our Genre’s, which are underperforming where we sold less than or = to 10 QTY’s sold to date</a:t>
          </a:r>
          <a:endParaRPr lang="en-GB" sz="1200" kern="1200" noProof="0"/>
        </a:p>
      </dsp:txBody>
      <dsp:txXfrm>
        <a:off x="1149856" y="705666"/>
        <a:ext cx="4198311" cy="641515"/>
      </dsp:txXfrm>
    </dsp:sp>
    <dsp:sp modelId="{7515BB52-6FE9-4E67-A34B-706440E8C778}">
      <dsp:nvSpPr>
        <dsp:cNvPr id="0" name=""/>
        <dsp:cNvSpPr/>
      </dsp:nvSpPr>
      <dsp:spPr>
        <a:xfrm>
          <a:off x="1069633" y="1347182"/>
          <a:ext cx="42785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19C555-6F8C-453E-A2F4-D5C5C4C98E38}">
      <dsp:nvSpPr>
        <dsp:cNvPr id="0" name=""/>
        <dsp:cNvSpPr/>
      </dsp:nvSpPr>
      <dsp:spPr>
        <a:xfrm>
          <a:off x="0" y="1380066"/>
          <a:ext cx="534816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32CE48-6EB6-4B63-A8F1-798D96B56D2B}">
      <dsp:nvSpPr>
        <dsp:cNvPr id="0" name=""/>
        <dsp:cNvSpPr/>
      </dsp:nvSpPr>
      <dsp:spPr>
        <a:xfrm>
          <a:off x="0" y="1380066"/>
          <a:ext cx="1069633" cy="138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/>
            <a:t>Requirements</a:t>
          </a:r>
        </a:p>
      </dsp:txBody>
      <dsp:txXfrm>
        <a:off x="0" y="1380066"/>
        <a:ext cx="1069633" cy="1380066"/>
      </dsp:txXfrm>
    </dsp:sp>
    <dsp:sp modelId="{0364A886-9086-4A8D-A03C-8D3818D9A982}">
      <dsp:nvSpPr>
        <dsp:cNvPr id="0" name=""/>
        <dsp:cNvSpPr/>
      </dsp:nvSpPr>
      <dsp:spPr>
        <a:xfrm>
          <a:off x="1149856" y="1412142"/>
          <a:ext cx="4198311" cy="64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1200" kern="1200"/>
            <a:t>1. Create a view that uses at least 3-4 base tables; prepare and demonstrate a query that uses the view to produce a logically arranged result set for analysis.</a:t>
          </a:r>
          <a:endParaRPr lang="en-GB" sz="1200" kern="1200" noProof="0"/>
        </a:p>
      </dsp:txBody>
      <dsp:txXfrm>
        <a:off x="1149856" y="1412142"/>
        <a:ext cx="4198311" cy="641515"/>
      </dsp:txXfrm>
    </dsp:sp>
    <dsp:sp modelId="{96167ED4-4474-4B3D-AFE2-D067D4C975F6}">
      <dsp:nvSpPr>
        <dsp:cNvPr id="0" name=""/>
        <dsp:cNvSpPr/>
      </dsp:nvSpPr>
      <dsp:spPr>
        <a:xfrm>
          <a:off x="1069633" y="2053657"/>
          <a:ext cx="42785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7248774-21AA-4C18-9354-5885067AE83D}">
      <dsp:nvSpPr>
        <dsp:cNvPr id="0" name=""/>
        <dsp:cNvSpPr/>
      </dsp:nvSpPr>
      <dsp:spPr>
        <a:xfrm>
          <a:off x="1149856" y="2085733"/>
          <a:ext cx="4198311" cy="64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1200" kern="1200"/>
            <a:t>2. Prepare an example query with group by and having to demonstrate how to extract data from your DB for analysis </a:t>
          </a:r>
          <a:endParaRPr lang="en-GB" sz="1200" kern="1200" noProof="0"/>
        </a:p>
      </dsp:txBody>
      <dsp:txXfrm>
        <a:off x="1149856" y="2085733"/>
        <a:ext cx="4198311" cy="641515"/>
      </dsp:txXfrm>
    </dsp:sp>
    <dsp:sp modelId="{D5F847FC-0979-4C37-8D32-7BE361979AEB}">
      <dsp:nvSpPr>
        <dsp:cNvPr id="0" name=""/>
        <dsp:cNvSpPr/>
      </dsp:nvSpPr>
      <dsp:spPr>
        <a:xfrm>
          <a:off x="1069633" y="2727248"/>
          <a:ext cx="42785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EA289-101D-486D-A5FB-1357193AA944}">
      <dsp:nvSpPr>
        <dsp:cNvPr id="0" name=""/>
        <dsp:cNvSpPr/>
      </dsp:nvSpPr>
      <dsp:spPr>
        <a:xfrm>
          <a:off x="0" y="0"/>
          <a:ext cx="94371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37BE7B-C1BA-40A6-817E-CFA913C7AC80}">
      <dsp:nvSpPr>
        <dsp:cNvPr id="0" name=""/>
        <dsp:cNvSpPr/>
      </dsp:nvSpPr>
      <dsp:spPr>
        <a:xfrm>
          <a:off x="0" y="0"/>
          <a:ext cx="9437159" cy="94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rtlCol="0" anchor="t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4300" kern="1200" noProof="0"/>
            <a:t>Suwayda</a:t>
          </a:r>
          <a:r>
            <a:rPr lang="en-GB" sz="4300" kern="1200" noProof="0">
              <a:latin typeface="Calibri Light" panose="020F0302020204030204"/>
            </a:rPr>
            <a:t> </a:t>
          </a:r>
          <a:r>
            <a:rPr lang="en-GB" sz="4300" kern="1200" noProof="0" err="1">
              <a:latin typeface="Calibri Light" panose="020F0302020204030204"/>
            </a:rPr>
            <a:t>Dirie</a:t>
          </a:r>
          <a:endParaRPr lang="en-GB" sz="4300" kern="1200" noProof="0"/>
        </a:p>
      </dsp:txBody>
      <dsp:txXfrm>
        <a:off x="0" y="0"/>
        <a:ext cx="9437159" cy="946149"/>
      </dsp:txXfrm>
    </dsp:sp>
    <dsp:sp modelId="{2DE63AAF-02BC-4A29-95AB-5B8CAA19FBAF}">
      <dsp:nvSpPr>
        <dsp:cNvPr id="0" name=""/>
        <dsp:cNvSpPr/>
      </dsp:nvSpPr>
      <dsp:spPr>
        <a:xfrm>
          <a:off x="0" y="946149"/>
          <a:ext cx="943715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FE6D7C-44ED-4183-AFC0-2DDEE48D8436}">
      <dsp:nvSpPr>
        <dsp:cNvPr id="0" name=""/>
        <dsp:cNvSpPr/>
      </dsp:nvSpPr>
      <dsp:spPr>
        <a:xfrm>
          <a:off x="0" y="946149"/>
          <a:ext cx="9437159" cy="94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rtlCol="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4300" kern="1200" noProof="0"/>
            <a:t>Jamie Love</a:t>
          </a:r>
        </a:p>
      </dsp:txBody>
      <dsp:txXfrm>
        <a:off x="0" y="946149"/>
        <a:ext cx="9437159" cy="946149"/>
      </dsp:txXfrm>
    </dsp:sp>
    <dsp:sp modelId="{5EA40401-2B7E-463D-8BCC-F06ED660C5CC}">
      <dsp:nvSpPr>
        <dsp:cNvPr id="0" name=""/>
        <dsp:cNvSpPr/>
      </dsp:nvSpPr>
      <dsp:spPr>
        <a:xfrm>
          <a:off x="0" y="1892299"/>
          <a:ext cx="943715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471A6E-96EC-47B1-9EC4-E49498461EF8}">
      <dsp:nvSpPr>
        <dsp:cNvPr id="0" name=""/>
        <dsp:cNvSpPr/>
      </dsp:nvSpPr>
      <dsp:spPr>
        <a:xfrm>
          <a:off x="0" y="1892299"/>
          <a:ext cx="9437159" cy="94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rtlCol="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4300" kern="1200" noProof="0"/>
            <a:t>Daniela Saraiva</a:t>
          </a:r>
        </a:p>
      </dsp:txBody>
      <dsp:txXfrm>
        <a:off x="0" y="1892299"/>
        <a:ext cx="9437159" cy="946149"/>
      </dsp:txXfrm>
    </dsp:sp>
    <dsp:sp modelId="{E750F2C9-2D70-4645-B927-6215EFE0CF93}">
      <dsp:nvSpPr>
        <dsp:cNvPr id="0" name=""/>
        <dsp:cNvSpPr/>
      </dsp:nvSpPr>
      <dsp:spPr>
        <a:xfrm>
          <a:off x="0" y="2838450"/>
          <a:ext cx="943715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F49184-3A72-498A-9D29-CDBA4FBD04EF}">
      <dsp:nvSpPr>
        <dsp:cNvPr id="0" name=""/>
        <dsp:cNvSpPr/>
      </dsp:nvSpPr>
      <dsp:spPr>
        <a:xfrm>
          <a:off x="0" y="2838450"/>
          <a:ext cx="9437159" cy="94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rtlCol="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4300" kern="1200" noProof="0" err="1"/>
            <a:t>Naadia</a:t>
          </a:r>
          <a:r>
            <a:rPr lang="en-GB" sz="4300" kern="1200" noProof="0"/>
            <a:t> Ajmal</a:t>
          </a:r>
        </a:p>
      </dsp:txBody>
      <dsp:txXfrm>
        <a:off x="0" y="2838450"/>
        <a:ext cx="9437159" cy="946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20/12/2023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20/12/2023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896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73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9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44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3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Group 8 have decided to create a rational database on a bookshop. Examples of some key features which have been included in the database are tables, primary and foreign keys as well as store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1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53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Employees - Table to be used for future -- Examples are checking Customer Service teams &amp; how many customers queries they solved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41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2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57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6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955845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89020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3536489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7366442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1484900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2151897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1972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8791861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0330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197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5687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Graphic 12">
            <a:extLst>
              <a:ext uri="{FF2B5EF4-FFF2-40B4-BE49-F238E27FC236}">
                <a16:creationId xmlns:a16="http://schemas.microsoft.com/office/drawing/2014/main" id="{26168816-119B-091A-C43F-6E348990DBBE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9E37AC15-9F5B-0492-B7D4-C1C88B043378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0B153117-CD6A-E069-0173-90652E7ED6FA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2">
            <a:extLst>
              <a:ext uri="{FF2B5EF4-FFF2-40B4-BE49-F238E27FC236}">
                <a16:creationId xmlns:a16="http://schemas.microsoft.com/office/drawing/2014/main" id="{9D26603B-9853-EDB4-39D7-265432CD881B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21">
            <a:extLst>
              <a:ext uri="{FF2B5EF4-FFF2-40B4-BE49-F238E27FC236}">
                <a16:creationId xmlns:a16="http://schemas.microsoft.com/office/drawing/2014/main" id="{68C6EE4B-B343-06E2-03FE-E5A642B105F2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BE6A825-89A7-570B-8A24-02626214F144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0547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Graphic 15">
            <a:extLst>
              <a:ext uri="{FF2B5EF4-FFF2-40B4-BE49-F238E27FC236}">
                <a16:creationId xmlns:a16="http://schemas.microsoft.com/office/drawing/2014/main" id="{50C24BE1-29AE-3198-D3D3-B393F956A1BE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99B6F744-1057-42D0-023A-72ABACE5CDB8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14">
            <a:extLst>
              <a:ext uri="{FF2B5EF4-FFF2-40B4-BE49-F238E27FC236}">
                <a16:creationId xmlns:a16="http://schemas.microsoft.com/office/drawing/2014/main" id="{695223F9-5913-DBC7-B929-65C38308D623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20481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014B099F-63CA-BDF9-D1C1-9AF6397911E6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9170A6AC-BFCD-1D42-6A31-CF0A9B78D35D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4">
            <a:extLst>
              <a:ext uri="{FF2B5EF4-FFF2-40B4-BE49-F238E27FC236}">
                <a16:creationId xmlns:a16="http://schemas.microsoft.com/office/drawing/2014/main" id="{0EDAC015-8960-5B8D-9E3C-75679988D7AD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418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1781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2321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4304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968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3861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26.png"/><Relationship Id="rId5" Type="http://schemas.openxmlformats.org/officeDocument/2006/relationships/diagramData" Target="../diagrams/data2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microsoft.com/office/2007/relationships/diagramDrawing" Target="../diagrams/drawing2.xml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35.png"/><Relationship Id="rId5" Type="http://schemas.openxmlformats.org/officeDocument/2006/relationships/diagramData" Target="../diagrams/data3.xml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38.png"/><Relationship Id="rId5" Type="http://schemas.openxmlformats.org/officeDocument/2006/relationships/diagramData" Target="../diagrams/data4.xml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3.png"/><Relationship Id="rId10" Type="http://schemas.microsoft.com/office/2007/relationships/diagramDrawing" Target="../diagrams/drawing5.xml"/><Relationship Id="rId4" Type="http://schemas.openxmlformats.org/officeDocument/2006/relationships/image" Target="../media/image40.jpeg"/><Relationship Id="rId9" Type="http://schemas.openxmlformats.org/officeDocument/2006/relationships/diagramColors" Target="../diagrams/colors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2.png"/><Relationship Id="rId5" Type="http://schemas.openxmlformats.org/officeDocument/2006/relationships/diagramData" Target="../diagrams/data1.xml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5903F511-90B0-B356-B8AD-74C29CED9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310" b="144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n-GB" spc="400"/>
              <a:t>Bookshop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Group 8</a:t>
            </a:r>
          </a:p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769" y="215411"/>
            <a:ext cx="9456697" cy="954129"/>
          </a:xfrm>
        </p:spPr>
        <p:txBody>
          <a:bodyPr rtlCol="0">
            <a:normAutofit/>
          </a:bodyPr>
          <a:lstStyle/>
          <a:p>
            <a:pPr rtl="0"/>
            <a:r>
              <a:rPr lang="en-GB" err="1"/>
              <a:t>suwayda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10</a:t>
            </a:fld>
            <a:endParaRPr lang="en-GB" b="1" cap="all" spc="100"/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02362"/>
              </p:ext>
            </p:extLst>
          </p:nvPr>
        </p:nvGraphicFramePr>
        <p:xfrm>
          <a:off x="853224" y="1206290"/>
          <a:ext cx="4837180" cy="247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903" name="Group 902">
            <a:extLst>
              <a:ext uri="{FF2B5EF4-FFF2-40B4-BE49-F238E27FC236}">
                <a16:creationId xmlns:a16="http://schemas.microsoft.com/office/drawing/2014/main" id="{10DE6BBA-1F95-358C-0181-6D419C4B5678}"/>
              </a:ext>
            </a:extLst>
          </p:cNvPr>
          <p:cNvGrpSpPr/>
          <p:nvPr/>
        </p:nvGrpSpPr>
        <p:grpSpPr>
          <a:xfrm>
            <a:off x="6198700" y="1010383"/>
            <a:ext cx="3082876" cy="2829811"/>
            <a:chOff x="6198700" y="1010383"/>
            <a:chExt cx="3082876" cy="2829811"/>
          </a:xfrm>
        </p:grpSpPr>
        <p:pic>
          <p:nvPicPr>
            <p:cNvPr id="18" name="Picture 17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0D91122F-E977-8E77-C7EE-37A626A5C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285" r="1218" b="4120"/>
            <a:stretch/>
          </p:blipFill>
          <p:spPr>
            <a:xfrm>
              <a:off x="6198700" y="1269907"/>
              <a:ext cx="3082876" cy="2570287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B3C8F57-9917-D461-A14D-5700DD860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147" r="920" b="-2747"/>
            <a:stretch/>
          </p:blipFill>
          <p:spPr>
            <a:xfrm>
              <a:off x="6198700" y="1010383"/>
              <a:ext cx="3081656" cy="332748"/>
            </a:xfrm>
            <a:prstGeom prst="rect">
              <a:avLst/>
            </a:prstGeom>
          </p:spPr>
        </p:pic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3E7D9A37-A444-BAF7-A633-0BCFE7BC455E}"/>
              </a:ext>
            </a:extLst>
          </p:cNvPr>
          <p:cNvSpPr txBox="1"/>
          <p:nvPr/>
        </p:nvSpPr>
        <p:spPr>
          <a:xfrm>
            <a:off x="7075470" y="299095"/>
            <a:ext cx="3122898" cy="61293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000">
                <a:cs typeface="Calibri"/>
              </a:rPr>
              <a:t>Finding out the total order amount by calculating the sum of all the orders with the same </a:t>
            </a:r>
            <a:r>
              <a:rPr lang="en-GB" sz="1000" err="1">
                <a:cs typeface="Calibri"/>
              </a:rPr>
              <a:t>OrderID</a:t>
            </a:r>
            <a:r>
              <a:rPr lang="en-GB" sz="1000">
                <a:cs typeface="Calibri"/>
              </a:rPr>
              <a:t> in the </a:t>
            </a:r>
            <a:r>
              <a:rPr lang="en-GB" sz="1000" err="1">
                <a:cs typeface="Calibri"/>
              </a:rPr>
              <a:t>OrderDetails</a:t>
            </a:r>
            <a:r>
              <a:rPr lang="en-GB" sz="1000">
                <a:cs typeface="Calibri"/>
              </a:rPr>
              <a:t> table 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EE04472A-19A2-6D22-DAEC-F61A63B7F329}"/>
              </a:ext>
            </a:extLst>
          </p:cNvPr>
          <p:cNvSpPr txBox="1"/>
          <p:nvPr/>
        </p:nvSpPr>
        <p:spPr>
          <a:xfrm>
            <a:off x="7652314" y="4308732"/>
            <a:ext cx="3122898" cy="27241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000">
                <a:cs typeface="Calibri"/>
              </a:rPr>
              <a:t>Calling the function 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6524BCE-0B80-B54D-0D55-6AAE2FFEB517}"/>
              </a:ext>
            </a:extLst>
          </p:cNvPr>
          <p:cNvGrpSpPr/>
          <p:nvPr/>
        </p:nvGrpSpPr>
        <p:grpSpPr>
          <a:xfrm>
            <a:off x="400177" y="4504496"/>
            <a:ext cx="2302119" cy="2185867"/>
            <a:chOff x="3049710" y="4170850"/>
            <a:chExt cx="2458426" cy="2459405"/>
          </a:xfrm>
        </p:grpSpPr>
        <p:pic>
          <p:nvPicPr>
            <p:cNvPr id="214" name="Picture 213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0B62A979-504E-85DD-268E-1ADE8016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50198" y="4487130"/>
              <a:ext cx="2457450" cy="2143125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F13CA02D-5B01-66D7-8C7F-79DFCD73A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49710" y="4170850"/>
              <a:ext cx="2458426" cy="313837"/>
            </a:xfrm>
            <a:prstGeom prst="rect">
              <a:avLst/>
            </a:prstGeom>
          </p:spPr>
        </p:pic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5C5F0497-832D-8919-6513-805BDA87C59D}"/>
              </a:ext>
            </a:extLst>
          </p:cNvPr>
          <p:cNvSpPr txBox="1"/>
          <p:nvPr/>
        </p:nvSpPr>
        <p:spPr>
          <a:xfrm>
            <a:off x="1483218" y="3990944"/>
            <a:ext cx="3122898" cy="44267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000">
                <a:cs typeface="Calibri"/>
              </a:rPr>
              <a:t>Using a stored procedure to update the stock quantity of a book. </a:t>
            </a:r>
          </a:p>
        </p:txBody>
      </p:sp>
      <p:grpSp>
        <p:nvGrpSpPr>
          <p:cNvPr id="944" name="Group 943">
            <a:extLst>
              <a:ext uri="{FF2B5EF4-FFF2-40B4-BE49-F238E27FC236}">
                <a16:creationId xmlns:a16="http://schemas.microsoft.com/office/drawing/2014/main" id="{5B9FB7E8-DBEE-C922-B975-5A45EC729747}"/>
              </a:ext>
            </a:extLst>
          </p:cNvPr>
          <p:cNvGrpSpPr/>
          <p:nvPr/>
        </p:nvGrpSpPr>
        <p:grpSpPr>
          <a:xfrm>
            <a:off x="7600556" y="4631673"/>
            <a:ext cx="3171825" cy="895472"/>
            <a:chOff x="7600556" y="4631673"/>
            <a:chExt cx="3171825" cy="895472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6787548-449C-0DB5-7DA5-7B0243E4F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00556" y="4631673"/>
              <a:ext cx="3171825" cy="2571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AC7920-3141-021D-4305-ACD0E8F4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32886" y="4879355"/>
              <a:ext cx="1314633" cy="647790"/>
            </a:xfrm>
            <a:prstGeom prst="rect">
              <a:avLst/>
            </a:prstGeom>
          </p:spPr>
        </p:pic>
      </p:grpSp>
      <p:pic>
        <p:nvPicPr>
          <p:cNvPr id="902" name="Picture 901" descr="A screenshot of a phone&#10;&#10;Description automatically generated">
            <a:extLst>
              <a:ext uri="{FF2B5EF4-FFF2-40B4-BE49-F238E27FC236}">
                <a16:creationId xmlns:a16="http://schemas.microsoft.com/office/drawing/2014/main" id="{3C1E811B-39B5-87E2-6A5F-A7D879031D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8264" y="1006849"/>
            <a:ext cx="1665754" cy="2782420"/>
          </a:xfrm>
          <a:prstGeom prst="rect">
            <a:avLst/>
          </a:prstGeom>
        </p:spPr>
      </p:pic>
      <p:cxnSp>
        <p:nvCxnSpPr>
          <p:cNvPr id="946" name="Connector: Elbow 945">
            <a:extLst>
              <a:ext uri="{FF2B5EF4-FFF2-40B4-BE49-F238E27FC236}">
                <a16:creationId xmlns:a16="http://schemas.microsoft.com/office/drawing/2014/main" id="{9EE568C3-B73F-6D33-2C31-F728C15303C4}"/>
              </a:ext>
            </a:extLst>
          </p:cNvPr>
          <p:cNvCxnSpPr>
            <a:cxnSpLocks/>
          </p:cNvCxnSpPr>
          <p:nvPr/>
        </p:nvCxnSpPr>
        <p:spPr>
          <a:xfrm flipH="1">
            <a:off x="4588681" y="607067"/>
            <a:ext cx="2464437" cy="8046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433F883F-F8D0-9403-2944-1FBEBF85A7A0}"/>
              </a:ext>
            </a:extLst>
          </p:cNvPr>
          <p:cNvSpPr/>
          <p:nvPr/>
        </p:nvSpPr>
        <p:spPr>
          <a:xfrm>
            <a:off x="9502587" y="2994211"/>
            <a:ext cx="654423" cy="170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9" name="Rectangle 1128">
            <a:extLst>
              <a:ext uri="{FF2B5EF4-FFF2-40B4-BE49-F238E27FC236}">
                <a16:creationId xmlns:a16="http://schemas.microsoft.com/office/drawing/2014/main" id="{0CA76590-1D59-80A6-A017-6F38EFBE85B7}"/>
              </a:ext>
            </a:extLst>
          </p:cNvPr>
          <p:cNvSpPr/>
          <p:nvPr/>
        </p:nvSpPr>
        <p:spPr>
          <a:xfrm>
            <a:off x="9502587" y="3585881"/>
            <a:ext cx="654423" cy="170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0" name="Rectangle 1129">
            <a:extLst>
              <a:ext uri="{FF2B5EF4-FFF2-40B4-BE49-F238E27FC236}">
                <a16:creationId xmlns:a16="http://schemas.microsoft.com/office/drawing/2014/main" id="{3A692C17-9A10-7846-73BA-B70CA64C1332}"/>
              </a:ext>
            </a:extLst>
          </p:cNvPr>
          <p:cNvSpPr/>
          <p:nvPr/>
        </p:nvSpPr>
        <p:spPr>
          <a:xfrm>
            <a:off x="9457762" y="1541928"/>
            <a:ext cx="654423" cy="170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7A9A17-B43F-08DA-3F3C-74E458A3330A}"/>
              </a:ext>
            </a:extLst>
          </p:cNvPr>
          <p:cNvGrpSpPr/>
          <p:nvPr/>
        </p:nvGrpSpPr>
        <p:grpSpPr>
          <a:xfrm>
            <a:off x="3087500" y="4834218"/>
            <a:ext cx="2536173" cy="1357593"/>
            <a:chOff x="2926135" y="4762500"/>
            <a:chExt cx="2536173" cy="135759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05D5781-9366-1274-A96E-26898BE4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28658" y="5758143"/>
              <a:ext cx="2533650" cy="361950"/>
            </a:xfrm>
            <a:prstGeom prst="rect">
              <a:avLst/>
            </a:prstGeom>
          </p:spPr>
        </p:pic>
        <p:pic>
          <p:nvPicPr>
            <p:cNvPr id="22" name="Picture 21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B3C553CD-5F34-1F7F-2228-50F1470B8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926135" y="4762500"/>
              <a:ext cx="2520763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43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769" y="49334"/>
            <a:ext cx="9437159" cy="1227667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Jamie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11</a:t>
            </a:fld>
            <a:endParaRPr lang="en-GB" b="1" cap="all" spc="100"/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571796"/>
              </p:ext>
            </p:extLst>
          </p:nvPr>
        </p:nvGraphicFramePr>
        <p:xfrm>
          <a:off x="279163" y="1056397"/>
          <a:ext cx="5348168" cy="1919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DD59E5-FC4A-FBF5-1DFF-B8A8873CB312}"/>
              </a:ext>
            </a:extLst>
          </p:cNvPr>
          <p:cNvSpPr txBox="1"/>
          <p:nvPr/>
        </p:nvSpPr>
        <p:spPr>
          <a:xfrm>
            <a:off x="7773453" y="5898601"/>
            <a:ext cx="3132667" cy="71508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GB" sz="1200"/>
              <a:t>Stored view to create a Master Book Sales table using all tables in database except publishers &amp; employees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C90F22A-673D-9949-DB28-6AD60FA1BFB0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rot="10800000">
            <a:off x="6173861" y="4941560"/>
            <a:ext cx="1599592" cy="1314586"/>
          </a:xfrm>
          <a:prstGeom prst="bentConnector3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0A046B-70CB-D081-B8D2-21CFDCB9AD4A}"/>
              </a:ext>
            </a:extLst>
          </p:cNvPr>
          <p:cNvSpPr txBox="1"/>
          <p:nvPr/>
        </p:nvSpPr>
        <p:spPr>
          <a:xfrm>
            <a:off x="7773453" y="501031"/>
            <a:ext cx="3132667" cy="61293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Top Performing Genre’s: Using </a:t>
            </a:r>
            <a:r>
              <a:rPr lang="en-GB" sz="1000" b="1" err="1"/>
              <a:t>BookSales</a:t>
            </a:r>
            <a:r>
              <a:rPr lang="en-GB" sz="1000"/>
              <a:t> view to analyse total sales &amp; QTY's by Genre in Descending order to see our top performing Genre's sold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C5BCED-8C76-BD30-EB46-50D67644A43A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 rot="16200000" flipH="1">
            <a:off x="9229148" y="1224603"/>
            <a:ext cx="282451" cy="6117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025584-D056-F264-0134-41E204A40BAC}"/>
              </a:ext>
            </a:extLst>
          </p:cNvPr>
          <p:cNvSpPr txBox="1"/>
          <p:nvPr/>
        </p:nvSpPr>
        <p:spPr>
          <a:xfrm>
            <a:off x="7746470" y="3129339"/>
            <a:ext cx="3132667" cy="51077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5"/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Underperforming Genre’s: QTY’s sold less than or equal to 10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7567241-D916-9C12-53EB-2D0686687D42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rot="16200000" flipH="1">
            <a:off x="9170832" y="3782089"/>
            <a:ext cx="372101" cy="88156"/>
          </a:xfrm>
          <a:prstGeom prst="bentConnector4">
            <a:avLst>
              <a:gd name="adj1" fmla="val 50000"/>
              <a:gd name="adj2" fmla="val 2019229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BF79C2-D8AB-1100-4E10-615EE19C1B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004" y="3074453"/>
            <a:ext cx="5800857" cy="3734213"/>
          </a:xfrm>
          <a:prstGeom prst="roundRect">
            <a:avLst>
              <a:gd name="adj" fmla="val 4380"/>
            </a:avLst>
          </a:prstGeom>
          <a:ln w="50800" cap="sq" cmpd="dbl">
            <a:solidFill>
              <a:schemeClr val="bg2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7244A9-9AF4-1F8A-6567-805F72F868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5800" y="1396416"/>
            <a:ext cx="3010320" cy="1505160"/>
          </a:xfrm>
          <a:prstGeom prst="roundRect">
            <a:avLst>
              <a:gd name="adj" fmla="val 4380"/>
            </a:avLst>
          </a:prstGeom>
          <a:ln w="50800" cap="sq" cmpd="dbl">
            <a:solidFill>
              <a:schemeClr val="accent3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C34453-11EC-5320-DDD2-A24E4CF6FF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5132" y="4012218"/>
            <a:ext cx="4131655" cy="1621610"/>
          </a:xfrm>
          <a:prstGeom prst="roundRect">
            <a:avLst>
              <a:gd name="adj" fmla="val 4380"/>
            </a:avLst>
          </a:prstGeom>
          <a:ln w="50800" cap="sq" cmpd="dbl">
            <a:solidFill>
              <a:schemeClr val="accent5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1E3A56-9849-0694-E39E-FA8414152823}"/>
              </a:ext>
            </a:extLst>
          </p:cNvPr>
          <p:cNvSpPr/>
          <p:nvPr/>
        </p:nvSpPr>
        <p:spPr>
          <a:xfrm>
            <a:off x="448733" y="3788681"/>
            <a:ext cx="1126067" cy="14856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7AA1EE3-0D08-F189-EBA0-59AE1303F0CE}"/>
              </a:ext>
            </a:extLst>
          </p:cNvPr>
          <p:cNvSpPr/>
          <p:nvPr/>
        </p:nvSpPr>
        <p:spPr>
          <a:xfrm>
            <a:off x="7895800" y="2209800"/>
            <a:ext cx="1126067" cy="17715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D5B2B9E-9701-6399-861E-C67234221982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5906494" y="2148996"/>
            <a:ext cx="1989306" cy="13231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0C0DD8-A003-1FEF-BAFA-0D841F2CC438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H="1">
            <a:off x="373003" y="2257934"/>
            <a:ext cx="761529" cy="2683626"/>
          </a:xfrm>
          <a:prstGeom prst="bentConnector4">
            <a:avLst>
              <a:gd name="adj1" fmla="val -30019"/>
              <a:gd name="adj2" fmla="val 99931"/>
            </a:avLst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689D922-7BCA-0361-F79A-DF56A2D4374F}"/>
              </a:ext>
            </a:extLst>
          </p:cNvPr>
          <p:cNvCxnSpPr>
            <a:cxnSpLocks/>
          </p:cNvCxnSpPr>
          <p:nvPr/>
        </p:nvCxnSpPr>
        <p:spPr>
          <a:xfrm rot="10800000">
            <a:off x="5770793" y="2813065"/>
            <a:ext cx="3145810" cy="11790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2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769" y="49334"/>
            <a:ext cx="9437159" cy="1227667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Jamie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12</a:t>
            </a:fld>
            <a:endParaRPr lang="en-GB" b="1" cap="all" spc="100"/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668258"/>
              </p:ext>
            </p:extLst>
          </p:nvPr>
        </p:nvGraphicFramePr>
        <p:xfrm>
          <a:off x="279163" y="1123890"/>
          <a:ext cx="5348168" cy="276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23363EE-F3FB-2D18-4E7E-01E66B825E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671" y="4294492"/>
            <a:ext cx="7350126" cy="2521765"/>
          </a:xfrm>
          <a:prstGeom prst="roundRect">
            <a:avLst>
              <a:gd name="adj" fmla="val 4380"/>
            </a:avLst>
          </a:prstGeom>
          <a:ln w="50800" cap="sq" cmpd="dbl">
            <a:solidFill>
              <a:schemeClr val="bg2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F0D36-CF17-A6A7-7BEB-75604D9165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3015" y="1227910"/>
            <a:ext cx="3515216" cy="1295581"/>
          </a:xfrm>
          <a:prstGeom prst="roundRect">
            <a:avLst>
              <a:gd name="adj" fmla="val 4380"/>
            </a:avLst>
          </a:prstGeom>
          <a:ln w="50800" cap="sq" cmpd="dbl">
            <a:solidFill>
              <a:schemeClr val="accent3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15ADF-9BD0-9FF4-99B0-27CFF8CA19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346" y="3576443"/>
            <a:ext cx="3372321" cy="1771897"/>
          </a:xfrm>
          <a:prstGeom prst="roundRect">
            <a:avLst>
              <a:gd name="adj" fmla="val 4380"/>
            </a:avLst>
          </a:prstGeom>
          <a:ln w="50800" cap="sq" cmpd="dbl">
            <a:solidFill>
              <a:schemeClr val="accent5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D59E5-FC4A-FBF5-1DFF-B8A8873CB312}"/>
              </a:ext>
            </a:extLst>
          </p:cNvPr>
          <p:cNvSpPr txBox="1"/>
          <p:nvPr/>
        </p:nvSpPr>
        <p:spPr>
          <a:xfrm>
            <a:off x="8233794" y="5793628"/>
            <a:ext cx="3132667" cy="715089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GB" sz="1200"/>
              <a:t>Stored view to create a Master Book Sales table using all tables in database except publishers &amp; employees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C90F22A-673D-9949-DB28-6AD60FA1BFB0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7674798" y="5555375"/>
            <a:ext cx="558997" cy="595798"/>
          </a:xfrm>
          <a:prstGeom prst="bentConnector3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0A046B-70CB-D081-B8D2-21CFDCB9AD4A}"/>
              </a:ext>
            </a:extLst>
          </p:cNvPr>
          <p:cNvSpPr txBox="1"/>
          <p:nvPr/>
        </p:nvSpPr>
        <p:spPr>
          <a:xfrm>
            <a:off x="8233793" y="526959"/>
            <a:ext cx="3132667" cy="306467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Top Performing Genre’s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C5BCED-8C76-BD30-EB46-50D67644A43A}"/>
              </a:ext>
            </a:extLst>
          </p:cNvPr>
          <p:cNvCxnSpPr>
            <a:stCxn id="18" idx="2"/>
            <a:endCxn id="7" idx="0"/>
          </p:cNvCxnSpPr>
          <p:nvPr/>
        </p:nvCxnSpPr>
        <p:spPr>
          <a:xfrm rot="5400000">
            <a:off x="9543133" y="970916"/>
            <a:ext cx="394484" cy="119504"/>
          </a:xfrm>
          <a:prstGeom prst="bentConnector3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025584-D056-F264-0134-41E204A40BAC}"/>
              </a:ext>
            </a:extLst>
          </p:cNvPr>
          <p:cNvSpPr txBox="1"/>
          <p:nvPr/>
        </p:nvSpPr>
        <p:spPr>
          <a:xfrm>
            <a:off x="8011345" y="2690613"/>
            <a:ext cx="3132667" cy="51077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5"/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Underperforming Genre’s: QTY’s sold less than or equal to 10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7567241-D916-9C12-53EB-2D0686687D42}"/>
              </a:ext>
            </a:extLst>
          </p:cNvPr>
          <p:cNvCxnSpPr>
            <a:cxnSpLocks/>
            <a:stCxn id="25" idx="2"/>
            <a:endCxn id="9" idx="0"/>
          </p:cNvCxnSpPr>
          <p:nvPr/>
        </p:nvCxnSpPr>
        <p:spPr>
          <a:xfrm rot="16200000" flipH="1">
            <a:off x="9450067" y="3329003"/>
            <a:ext cx="375052" cy="119828"/>
          </a:xfrm>
          <a:prstGeom prst="bentConnector3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65D71F3-3A6D-E01E-71A3-2049DE741F15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5699101" y="1875700"/>
            <a:ext cx="2223914" cy="84723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99670C1-46B0-A839-3FE0-02A893211DC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>
            <a:off x="324670" y="2806291"/>
            <a:ext cx="826795" cy="2749085"/>
          </a:xfrm>
          <a:prstGeom prst="bentConnector4">
            <a:avLst>
              <a:gd name="adj1" fmla="val -27649"/>
              <a:gd name="adj2" fmla="val 99727"/>
            </a:avLst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B2B67DF-D908-1B25-3F42-8E2B6C7699BB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6197600" y="3429000"/>
            <a:ext cx="1813746" cy="1033392"/>
          </a:xfrm>
          <a:prstGeom prst="bentConnector3">
            <a:avLst>
              <a:gd name="adj1" fmla="val 12656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4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Close-up of several books on a shelf&#10;&#10;Description automatically generated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>
                <a:solidFill>
                  <a:schemeClr val="tx1"/>
                </a:solidFill>
              </a:rPr>
              <a:t>Any Questions?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Bookshop Database – Group 8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20/12/2023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glasses on a book&#10;&#10;Description automatically generated">
            <a:extLst>
              <a:ext uri="{FF2B5EF4-FFF2-40B4-BE49-F238E27FC236}">
                <a16:creationId xmlns:a16="http://schemas.microsoft.com/office/drawing/2014/main" id="{38B49BFA-181F-F8F0-8C87-71530EA9E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6" b="39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smtClean="0"/>
              <a:pPr rtl="0">
                <a:spcAft>
                  <a:spcPts val="600"/>
                </a:spcAft>
              </a:pPr>
              <a:t>14</a:t>
            </a:fld>
            <a:endParaRPr lang="en-GB"/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949758"/>
              </p:ext>
            </p:extLst>
          </p:nvPr>
        </p:nvGraphicFramePr>
        <p:xfrm>
          <a:off x="1380067" y="2006601"/>
          <a:ext cx="9437159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1A07169-AB16-7A74-544C-1C2A1A3E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Bookshop Database – Group 8</a:t>
            </a:r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3E81D7D3-1BC1-DEC4-6B5A-3D7D8617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20/12/2023</a:t>
            </a: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spc="400">
                <a:solidFill>
                  <a:schemeClr val="tx1"/>
                </a:solidFill>
              </a:rPr>
              <a:t>Agenda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1" y="1910443"/>
            <a:ext cx="10131425" cy="3880757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Database Overview</a:t>
            </a:r>
          </a:p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Tables: Books, Publishers, Authors &amp; Genres </a:t>
            </a:r>
          </a:p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Tables cont..: Customers, Orders, Order Details &amp; Employees</a:t>
            </a:r>
          </a:p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Core Requirements:</a:t>
            </a:r>
          </a:p>
          <a:p>
            <a:pPr lvl="1"/>
            <a:r>
              <a:rPr lang="en-GB">
                <a:solidFill>
                  <a:schemeClr val="tx1"/>
                </a:solidFill>
              </a:rPr>
              <a:t>Using any type of the joins create a view that combines multiple tables in a logical way</a:t>
            </a:r>
          </a:p>
          <a:p>
            <a:pPr lvl="1"/>
            <a:r>
              <a:rPr lang="en-GB">
                <a:solidFill>
                  <a:schemeClr val="tx1"/>
                </a:solidFill>
              </a:rPr>
              <a:t>In your database, create a stored function that can be applied to a query in your DB</a:t>
            </a:r>
          </a:p>
          <a:p>
            <a:pPr lvl="1"/>
            <a:r>
              <a:rPr lang="en-GB">
                <a:solidFill>
                  <a:schemeClr val="tx1"/>
                </a:solidFill>
              </a:rPr>
              <a:t>Prepare an example query with a subquery to demonstrate how to extract data from your DB for analysis</a:t>
            </a:r>
            <a:endParaRPr lang="en-US">
              <a:solidFill>
                <a:schemeClr val="tx1"/>
              </a:solidFill>
            </a:endParaRPr>
          </a:p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Advanced Requirements:</a:t>
            </a:r>
          </a:p>
          <a:p>
            <a:pPr lvl="1"/>
            <a:r>
              <a:rPr lang="en-GB">
                <a:solidFill>
                  <a:schemeClr val="tx1"/>
                </a:solidFill>
              </a:rPr>
              <a:t>In your database, create a stored procedure and demonstrate how it runs</a:t>
            </a:r>
          </a:p>
          <a:p>
            <a:pPr lvl="1"/>
            <a:r>
              <a:rPr lang="en-GB">
                <a:solidFill>
                  <a:schemeClr val="tx1"/>
                </a:solidFill>
              </a:rPr>
              <a:t>Create a view that uses at least 3-4 base tables; prepare and demonstrate a query that uses the view to produce a logically arranged result set for analysis.</a:t>
            </a:r>
          </a:p>
          <a:p>
            <a:pPr lvl="1"/>
            <a:r>
              <a:rPr lang="en-GB">
                <a:solidFill>
                  <a:schemeClr val="tx1"/>
                </a:solidFill>
              </a:rPr>
              <a:t>Prepare an example query with group by and having to demonstrate how to extract data from your DB for analysis </a:t>
            </a:r>
            <a:endParaRPr lang="en-US">
              <a:solidFill>
                <a:schemeClr val="tx1"/>
              </a:solidFill>
            </a:endParaRPr>
          </a:p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Questions!</a:t>
            </a:r>
          </a:p>
          <a:p>
            <a:pPr algn="l">
              <a:buFont typeface="Arial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Bookshop Database – Group 8</a:t>
            </a:r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20/12/2023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5" y="76286"/>
            <a:ext cx="10131425" cy="13170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Analysis – What are we trying to achieve?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237853"/>
            <a:ext cx="10131425" cy="4629150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lvl="1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Questions to Answer:</a:t>
            </a: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What are our total sales by country?</a:t>
            </a: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GB" b="0" i="0">
                <a:effectLst/>
                <a:latin typeface="Slack-Lato"/>
              </a:rPr>
              <a:t>Who are the customers that belong to the country that sold the most?</a:t>
            </a:r>
            <a:endParaRPr lang="en-US">
              <a:cs typeface="Calibri"/>
            </a:endParaRP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What are our Total Sales to date?</a:t>
            </a: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GB" sz="1600" noProof="0">
                <a:latin typeface="Calibri Light" panose="020F0302020204030204"/>
              </a:rPr>
              <a:t>How do we update the stock quantity?</a:t>
            </a:r>
            <a:endParaRPr lang="en-US">
              <a:cs typeface="Calibri"/>
            </a:endParaRP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What Genre’s are our Top Performing to date?</a:t>
            </a: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Out of all our Genre’s, which are underperforming where we sold less than or = to 10 QTY’s sold to date?</a:t>
            </a:r>
          </a:p>
          <a:p>
            <a:pPr lvl="1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Views:</a:t>
            </a: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Sales by Country – View – Viewing total sales by country</a:t>
            </a:r>
            <a:endParaRPr lang="en-US">
              <a:ea typeface="Calibri"/>
              <a:cs typeface="Calibri"/>
            </a:endParaRP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Book Sales – View – Master Sales table of products sold (QTY’s &amp; Price)</a:t>
            </a:r>
          </a:p>
          <a:p>
            <a:pPr lvl="1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Stored Function/Stored Procedure:</a:t>
            </a: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Stored Function - Calculate Total Sales</a:t>
            </a:r>
          </a:p>
          <a:p>
            <a:pPr lvl="2">
              <a:lnSpc>
                <a:spcPct val="11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>
                <a:cs typeface="Calibri"/>
              </a:rPr>
              <a:t>Stored Procedure - Stock update in Database</a:t>
            </a:r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5461F7B3-F056-F4D1-866F-0632D28E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Bookshop Database – Group 8</a:t>
            </a:r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9CE268EE-68C8-984B-AC79-2C098FA7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20/12/2023</a:t>
            </a: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99868-6C3F-C535-B689-DC4BCBDC11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86568" y="10"/>
            <a:ext cx="7418883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spc="400"/>
              <a:t>Database overview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660"/>
                    </a14:imgEffect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34" y="77892"/>
            <a:ext cx="10131425" cy="1063416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Database overview - Schema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5</a:t>
            </a:fld>
            <a:endParaRPr lang="en-GB" b="1" cap="all" spc="10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5E533-1104-CC1C-D61D-03DCB34533B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1238" y="3422650"/>
            <a:ext cx="9525" cy="9525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954058F-3E06-CF84-9374-FAE76D39C11F}"/>
              </a:ext>
            </a:extLst>
          </p:cNvPr>
          <p:cNvSpPr txBox="1">
            <a:spLocks/>
          </p:cNvSpPr>
          <p:nvPr/>
        </p:nvSpPr>
        <p:spPr>
          <a:xfrm>
            <a:off x="287085" y="5503333"/>
            <a:ext cx="4861337" cy="1276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Core Requirements:</a:t>
            </a:r>
          </a:p>
          <a:p>
            <a:pPr lvl="1"/>
            <a:r>
              <a:rPr lang="en-GB" sz="1050"/>
              <a:t>Create relational  DB of your choice with minimum 5 tables (8 for groups)</a:t>
            </a:r>
          </a:p>
          <a:p>
            <a:pPr lvl="1"/>
            <a:r>
              <a:rPr lang="en-GB" sz="1050"/>
              <a:t>Set Primary and Foreign Key constraints to create relations between the tables</a:t>
            </a:r>
          </a:p>
          <a:p>
            <a:pPr lvl="1"/>
            <a:r>
              <a:rPr lang="en-GB" sz="1050"/>
              <a:t>Create DB diagram where all table relations are shown</a:t>
            </a:r>
            <a:endParaRPr lang="en-US" sz="105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2B3DB5-DE0E-6DC2-BEBE-9592D298E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8786" y="1009566"/>
            <a:ext cx="5493579" cy="426001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C01A1D6-6964-4BD3-85F2-2DC968D0BB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402" r="-150"/>
          <a:stretch/>
        </p:blipFill>
        <p:spPr>
          <a:xfrm>
            <a:off x="6269636" y="1009566"/>
            <a:ext cx="5193874" cy="43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25" y="162413"/>
            <a:ext cx="4002936" cy="858416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Schema - TABLES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5F88861-0B27-C0DC-1819-8CBFBDBAB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97" y="2140672"/>
            <a:ext cx="4002936" cy="36379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Publishers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Authors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Genres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6</a:t>
            </a:fld>
            <a:endParaRPr lang="en-GB" b="1" cap="all" spc="10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7BCBCDA-E139-F2BC-7265-017E2341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994" y="197604"/>
            <a:ext cx="6095593" cy="19430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E15870-F636-A3BA-0819-31323E229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719" y="4418439"/>
            <a:ext cx="2152950" cy="239110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CC2EE7-D34A-B005-6DF4-CDE1867DE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67" y="4418439"/>
            <a:ext cx="2457793" cy="236253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E61765-69C2-B8B6-5220-D36729093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332" y="2290426"/>
            <a:ext cx="7776916" cy="197825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24" y="162413"/>
            <a:ext cx="4430725" cy="85841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/>
              <a:t>Schema – TABLES cont..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5F88861-0B27-C0DC-1819-8CBFBDBAB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97" y="2140672"/>
            <a:ext cx="4002936" cy="36379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Customers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Orders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Order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Employees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7</a:t>
            </a:fld>
            <a:endParaRPr lang="en-GB" b="1" cap="all" spc="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BEF40-FE69-124E-CE59-25B3E1D17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5008" b="10306"/>
          <a:stretch/>
        </p:blipFill>
        <p:spPr>
          <a:xfrm>
            <a:off x="3253245" y="1034724"/>
            <a:ext cx="6949535" cy="15079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0B26E-1D0E-8117-E032-45467021AC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41" t="4660" r="8747" b="5963"/>
          <a:stretch/>
        </p:blipFill>
        <p:spPr>
          <a:xfrm>
            <a:off x="3697713" y="2983830"/>
            <a:ext cx="2213810" cy="17806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699595-EAB8-E73A-2AA7-9264384746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544" b="3308"/>
          <a:stretch/>
        </p:blipFill>
        <p:spPr>
          <a:xfrm>
            <a:off x="6978271" y="2751222"/>
            <a:ext cx="2650842" cy="23742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C33B39-DE7A-35A2-1B62-648A3B09E9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25" t="5332" r="1674" b="5212"/>
          <a:stretch/>
        </p:blipFill>
        <p:spPr>
          <a:xfrm>
            <a:off x="3617495" y="5245770"/>
            <a:ext cx="6071937" cy="12512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4589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0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ok shelf with books and a plant on top&#10;&#10;Description automatically generated">
            <a:extLst>
              <a:ext uri="{FF2B5EF4-FFF2-40B4-BE49-F238E27FC236}">
                <a16:creationId xmlns:a16="http://schemas.microsoft.com/office/drawing/2014/main" id="{48D99868-6C3F-C535-B689-DC4BCBDC11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34841" b="276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spc="400"/>
              <a:t>Requirements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Answers to our questions</a:t>
            </a:r>
          </a:p>
        </p:txBody>
      </p:sp>
    </p:spTree>
    <p:extLst>
      <p:ext uri="{BB962C8B-B14F-4D97-AF65-F5344CB8AC3E}">
        <p14:creationId xmlns:p14="http://schemas.microsoft.com/office/powerpoint/2010/main" val="429420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769" y="49334"/>
            <a:ext cx="9437159" cy="1227667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   DANIELA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9</a:t>
            </a:fld>
            <a:endParaRPr lang="en-GB" b="1" cap="all" spc="100"/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150296"/>
              </p:ext>
            </p:extLst>
          </p:nvPr>
        </p:nvGraphicFramePr>
        <p:xfrm>
          <a:off x="279163" y="1056397"/>
          <a:ext cx="5348168" cy="543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80A046B-70CB-D081-B8D2-21CFDCB9AD4A}"/>
              </a:ext>
            </a:extLst>
          </p:cNvPr>
          <p:cNvSpPr txBox="1"/>
          <p:nvPr/>
        </p:nvSpPr>
        <p:spPr>
          <a:xfrm>
            <a:off x="6963332" y="105830"/>
            <a:ext cx="3132667" cy="61293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000"/>
              <a:t>Total Sales per Country: Using </a:t>
            </a:r>
            <a:r>
              <a:rPr lang="en-GB" sz="1000" b="1" err="1"/>
              <a:t>TotalsPerCountry</a:t>
            </a:r>
            <a:r>
              <a:rPr lang="en-GB" sz="1000"/>
              <a:t> view to analyse total sales per Country in Descending order to see our top performing Countries.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C5BCED-8C76-BD30-EB46-50D67644A4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77830" y="854441"/>
            <a:ext cx="23467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025584-D056-F264-0134-41E204A40BAC}"/>
              </a:ext>
            </a:extLst>
          </p:cNvPr>
          <p:cNvSpPr txBox="1"/>
          <p:nvPr/>
        </p:nvSpPr>
        <p:spPr>
          <a:xfrm>
            <a:off x="7051563" y="3146440"/>
            <a:ext cx="3132667" cy="612934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5"/>
            </a:solidFill>
          </a:ln>
          <a:effectLst>
            <a:glow rad="127000">
              <a:schemeClr val="tx1">
                <a:alpha val="12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List of customer using a subquery that uses the </a:t>
            </a:r>
            <a:r>
              <a:rPr lang="en-GB" sz="1000" err="1"/>
              <a:t>TotalsPerCountry</a:t>
            </a:r>
            <a:r>
              <a:rPr lang="en-GB" sz="1000"/>
              <a:t> view, showing customers details from the country which should the most.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7567241-D916-9C12-53EB-2D0686687D42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rot="5400000">
            <a:off x="8498151" y="3876192"/>
            <a:ext cx="236565" cy="292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D5B2B9E-9701-6399-861E-C672342219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43006" y="1712123"/>
            <a:ext cx="2297187" cy="22209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689D922-7BCA-0361-F79A-DF56A2D4374F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5683498" y="4832085"/>
            <a:ext cx="1354960" cy="4509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E348088-155C-CD56-33BA-3080A8D8EE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6909" y="1248466"/>
            <a:ext cx="1676724" cy="1129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63D1321-2883-0F51-126B-86FC2891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3332" y="5932895"/>
            <a:ext cx="4030389" cy="671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27418-03FB-D7E5-7B3A-4DFDCFFCF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3083" y="1016263"/>
            <a:ext cx="3472715" cy="1860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CD060A-B3EB-EF1A-2AE0-570D39DBA6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458" y="3995939"/>
            <a:ext cx="3153022" cy="1672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C125ED-AD28-6EEA-6B9C-66088D65A754}"/>
              </a:ext>
            </a:extLst>
          </p:cNvPr>
          <p:cNvSpPr/>
          <p:nvPr/>
        </p:nvSpPr>
        <p:spPr>
          <a:xfrm>
            <a:off x="10426909" y="1379621"/>
            <a:ext cx="1676724" cy="240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629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975</Words>
  <Application>Microsoft Office PowerPoint</Application>
  <PresentationFormat>Widescreen</PresentationFormat>
  <Paragraphs>131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Slack-Lato</vt:lpstr>
      <vt:lpstr>Wingdings</vt:lpstr>
      <vt:lpstr>Celestial</vt:lpstr>
      <vt:lpstr>Bookshop</vt:lpstr>
      <vt:lpstr>Agenda</vt:lpstr>
      <vt:lpstr>Analysis – What are we trying to achieve?</vt:lpstr>
      <vt:lpstr>Database overview</vt:lpstr>
      <vt:lpstr>Database overview - Schema</vt:lpstr>
      <vt:lpstr>Schema - TABLES</vt:lpstr>
      <vt:lpstr>Schema – TABLES cont..</vt:lpstr>
      <vt:lpstr>Requirements</vt:lpstr>
      <vt:lpstr>   DANIELA</vt:lpstr>
      <vt:lpstr>suwayda</vt:lpstr>
      <vt:lpstr>Jamie</vt:lpstr>
      <vt:lpstr>Jamie</vt:lpstr>
      <vt:lpstr>Thank you!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Bookshop</dc:title>
  <dc:creator>Jamie Love</dc:creator>
  <cp:lastModifiedBy>Jamie Love</cp:lastModifiedBy>
  <cp:revision>1</cp:revision>
  <dcterms:created xsi:type="dcterms:W3CDTF">2023-12-17T10:55:33Z</dcterms:created>
  <dcterms:modified xsi:type="dcterms:W3CDTF">2023-12-20T20:02:27Z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